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276872"/>
            <a:ext cx="94869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717032"/>
            <a:ext cx="56388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536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22" y="4149080"/>
            <a:ext cx="983932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5013176"/>
            <a:ext cx="4320480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5972430"/>
            <a:ext cx="324036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01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7812"/>
            <a:ext cx="102584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547812"/>
            <a:ext cx="7882161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12" y="2492896"/>
            <a:ext cx="9937104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484280"/>
            <a:ext cx="7882161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12" y="4427897"/>
            <a:ext cx="9937104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13" y="1268150"/>
            <a:ext cx="100869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150"/>
            <a:ext cx="9433048" cy="6060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9937104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48" y="3115260"/>
            <a:ext cx="9937104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9" y="4070323"/>
            <a:ext cx="9937104" cy="677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48" y="5052727"/>
            <a:ext cx="9937104" cy="677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94" y="6063952"/>
            <a:ext cx="9937104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6837"/>
            <a:ext cx="114776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694787"/>
            <a:ext cx="6048672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635722"/>
            <a:ext cx="3168352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05053"/>
            <a:ext cx="2088232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656573"/>
            <a:ext cx="144016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7537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844824"/>
            <a:ext cx="3168352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996952"/>
            <a:ext cx="3168352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96366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1137"/>
            <a:ext cx="11725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442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03092"/>
            <a:ext cx="10801200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66" y="2623684"/>
            <a:ext cx="10801200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66" y="3631479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92896"/>
            <a:ext cx="11477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564904"/>
            <a:ext cx="11439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525" y="2492896"/>
            <a:ext cx="10801200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86875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762" y="5359083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89" y="1378165"/>
            <a:ext cx="10801200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54261"/>
            <a:ext cx="10801200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99" y="3376657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9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10801200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07768"/>
            <a:ext cx="10801200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07" y="5415880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8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3501008"/>
            <a:ext cx="10677525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801200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15" y="5494809"/>
            <a:ext cx="10801200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2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1434"/>
            <a:ext cx="114585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89040"/>
            <a:ext cx="106775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97152"/>
            <a:ext cx="106775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5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93096"/>
            <a:ext cx="576064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320584"/>
            <a:ext cx="1224136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193" y="5148461"/>
            <a:ext cx="648072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301145"/>
            <a:ext cx="864096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632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276872"/>
            <a:ext cx="1224136" cy="677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65741"/>
            <a:ext cx="1224136" cy="677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595" y="3212976"/>
            <a:ext cx="1224136" cy="677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12976"/>
            <a:ext cx="1224136" cy="677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69421"/>
            <a:ext cx="2808312" cy="677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069421"/>
            <a:ext cx="2448272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4394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468644"/>
            <a:ext cx="831757" cy="6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2025-08-15T15:44:40Z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