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  <p:sldId id="361" r:id="rId40"/>
    <p:sldId id="362" r:id="rId41"/>
    <p:sldId id="363" r:id="rId42"/>
    <p:sldId id="364" r:id="rId43"/>
    <p:sldId id="365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824162"/>
            <a:ext cx="1077277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13460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05064"/>
            <a:ext cx="767690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8697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060848"/>
            <a:ext cx="720080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1536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66" y="1415185"/>
            <a:ext cx="102108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84784"/>
            <a:ext cx="1095375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986484"/>
            <a:ext cx="7301890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820302"/>
            <a:ext cx="7445906" cy="6054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674602"/>
            <a:ext cx="10548937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536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0297666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8734"/>
            <a:ext cx="10009112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573016"/>
            <a:ext cx="79208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251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28737"/>
            <a:ext cx="117348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942953"/>
            <a:ext cx="60769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5855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3789040"/>
            <a:ext cx="1584176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4653136"/>
            <a:ext cx="1728192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5509"/>
            <a:ext cx="10201275" cy="557212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07368" y="1268760"/>
            <a:ext cx="100811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455440"/>
            <a:ext cx="1368152" cy="6054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96386"/>
            <a:ext cx="151216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1917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844824"/>
            <a:ext cx="3528392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023" y="2708920"/>
            <a:ext cx="3581089" cy="6054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4149080"/>
            <a:ext cx="1584176" cy="6054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5013176"/>
            <a:ext cx="1685266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5852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80108"/>
            <a:ext cx="10974298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19536"/>
            <a:ext cx="1097429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33500"/>
            <a:ext cx="115538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89" y="2996952"/>
            <a:ext cx="10974298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342" y="3831704"/>
            <a:ext cx="10974298" cy="6054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89" y="4697856"/>
            <a:ext cx="10974298" cy="6054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174" y="5502857"/>
            <a:ext cx="1097429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277" y="4687861"/>
            <a:ext cx="10974298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342" y="5534188"/>
            <a:ext cx="10974298" cy="605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347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52" y="1412776"/>
            <a:ext cx="10974298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47528"/>
            <a:ext cx="10974298" cy="6054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52" y="3095634"/>
            <a:ext cx="1097429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96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126" y="4005064"/>
            <a:ext cx="10974298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126" y="4797152"/>
            <a:ext cx="10974298" cy="6054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614" y="5654358"/>
            <a:ext cx="1097429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69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10383"/>
            <a:ext cx="10991850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44431"/>
            <a:ext cx="10974298" cy="6054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772" y="2960613"/>
            <a:ext cx="1097429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57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228854"/>
            <a:ext cx="109061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89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52768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623392" y="1340768"/>
            <a:ext cx="1094521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23392" y="6617618"/>
            <a:ext cx="1094521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804078"/>
            <a:ext cx="6480720" cy="6054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99" y="3676489"/>
            <a:ext cx="4608513" cy="6054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7" y="5139798"/>
            <a:ext cx="6312367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095" y="3868987"/>
            <a:ext cx="10692218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706" y="4699436"/>
            <a:ext cx="10692218" cy="6054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706" y="5529885"/>
            <a:ext cx="1069221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72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1562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67" y="1484784"/>
            <a:ext cx="10692218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67" y="2276872"/>
            <a:ext cx="10692218" cy="6054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67" y="3068960"/>
            <a:ext cx="10692218" cy="6774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99" y="3945075"/>
            <a:ext cx="1069221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32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839816"/>
            <a:ext cx="1512168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4839816"/>
            <a:ext cx="1152128" cy="6054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5617083"/>
            <a:ext cx="1152128" cy="6054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5617083"/>
            <a:ext cx="115212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12776"/>
            <a:ext cx="109347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031677"/>
            <a:ext cx="2664296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031677"/>
            <a:ext cx="295232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90650"/>
            <a:ext cx="1034415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1390650"/>
            <a:ext cx="774164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12776"/>
            <a:ext cx="1093470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140968"/>
            <a:ext cx="6912768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703912"/>
            <a:ext cx="5616624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2025-08-16T14:13:36Z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