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80" r:id="rId38"/>
    <p:sldId id="360" r:id="rId39"/>
    <p:sldId id="361" r:id="rId40"/>
    <p:sldId id="362" r:id="rId41"/>
    <p:sldId id="381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2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248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58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2752725"/>
            <a:ext cx="649605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533" y="1340768"/>
            <a:ext cx="116776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501" y="3573016"/>
            <a:ext cx="1115377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648" y="1340768"/>
            <a:ext cx="780513" cy="602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864" y="1340768"/>
            <a:ext cx="15204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1918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1148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67408" y="5527576"/>
            <a:ext cx="1051316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15625" cy="48672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874141" y="1412776"/>
            <a:ext cx="1051316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87050" cy="524827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790558" y="6517035"/>
            <a:ext cx="1051316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412776"/>
            <a:ext cx="1944216" cy="74679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420888"/>
            <a:ext cx="5184576" cy="7467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586" y="3402289"/>
            <a:ext cx="5309974" cy="7467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635" y="4353754"/>
            <a:ext cx="5309974" cy="7467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269" y="5346730"/>
            <a:ext cx="5309974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677525" cy="1143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39416" y="1772816"/>
            <a:ext cx="1051316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9416" y="2915816"/>
            <a:ext cx="1051316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807541"/>
            <a:ext cx="5309974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96575" cy="48672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484784"/>
            <a:ext cx="1051316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8205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586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4" y="1412776"/>
            <a:ext cx="11763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52" y="1268760"/>
            <a:ext cx="116300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25" y="1556792"/>
            <a:ext cx="11791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84984"/>
            <a:ext cx="10801200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41" y="4266385"/>
            <a:ext cx="11189286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47786"/>
            <a:ext cx="11161240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41" y="1412776"/>
            <a:ext cx="112966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348880"/>
            <a:ext cx="11687175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1401201"/>
            <a:ext cx="10801200" cy="602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471" y="3236126"/>
            <a:ext cx="10959048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77" y="4277144"/>
            <a:ext cx="10996442" cy="74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31" y="5283764"/>
            <a:ext cx="11221787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347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34" y="1412776"/>
            <a:ext cx="11067975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11334748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62" y="3429000"/>
            <a:ext cx="11192370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34" y="4448687"/>
            <a:ext cx="11182498" cy="74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80753"/>
            <a:ext cx="10801200" cy="746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10" y="1412776"/>
            <a:ext cx="117443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16246"/>
            <a:ext cx="10801200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05686"/>
            <a:ext cx="10945216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3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68760"/>
            <a:ext cx="10801200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2"/>
            <a:ext cx="10801200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01208"/>
            <a:ext cx="11089232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2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76" y="1303485"/>
            <a:ext cx="11239425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77" y="2314155"/>
            <a:ext cx="11239424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75" y="3292953"/>
            <a:ext cx="11239425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77" y="4339907"/>
            <a:ext cx="10801200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0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465" y="3342859"/>
            <a:ext cx="10801200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05" y="4350971"/>
            <a:ext cx="11344822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73216"/>
            <a:ext cx="10945216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3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981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53570"/>
            <a:ext cx="10945216" cy="7467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47" y="2348880"/>
            <a:ext cx="10945216" cy="7467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47" y="3356992"/>
            <a:ext cx="10945216" cy="7467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52" y="4365104"/>
            <a:ext cx="10945216" cy="7467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15" y="5373216"/>
            <a:ext cx="10945216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4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442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71" y="1484784"/>
            <a:ext cx="110013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671" y="4579962"/>
            <a:ext cx="112014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420888"/>
            <a:ext cx="1008112" cy="538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394177"/>
            <a:ext cx="2304256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96817"/>
            <a:ext cx="864096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375578"/>
            <a:ext cx="1152128" cy="74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293096"/>
            <a:ext cx="720080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3728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191" y="2372030"/>
            <a:ext cx="2736304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2372030"/>
            <a:ext cx="2520280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191" y="3383763"/>
            <a:ext cx="2736304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4212" y="3372632"/>
            <a:ext cx="2628292" cy="74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5126" y="5461514"/>
            <a:ext cx="780513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</Words>
  <Application>Microsoft Office PowerPoint</Application>
  <PresentationFormat>宽屏</PresentationFormat>
  <Paragraphs>3</Paragraphs>
  <Slides>41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2025-08-17T13:22:58Z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