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752725"/>
            <a:ext cx="690562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727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06936"/>
            <a:ext cx="770485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17780"/>
            <a:ext cx="770485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82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441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420888"/>
            <a:ext cx="36004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350" y="3488704"/>
            <a:ext cx="78852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80654"/>
            <a:ext cx="994410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72604"/>
            <a:ext cx="965606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495550"/>
            <a:ext cx="98869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5550"/>
            <a:ext cx="1000911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836" y="3529474"/>
            <a:ext cx="402807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584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5324" y="4509120"/>
            <a:ext cx="51854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5805264"/>
            <a:ext cx="51854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6320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5517232"/>
            <a:ext cx="51854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536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398262"/>
            <a:ext cx="8640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5367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204864"/>
            <a:ext cx="66255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219378"/>
            <a:ext cx="720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5059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565810"/>
            <a:ext cx="64807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509120"/>
            <a:ext cx="64807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542" y="5646836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441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437112"/>
            <a:ext cx="744855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1382170"/>
            <a:ext cx="936104" cy="6786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4437112"/>
            <a:ext cx="109667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965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098" y="4322124"/>
            <a:ext cx="868450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95427"/>
            <a:ext cx="9721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2025-08-17T05:35:57Z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