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2676525"/>
            <a:ext cx="8162925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347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397738"/>
            <a:ext cx="2232248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2164" y="3634719"/>
            <a:ext cx="1908212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8080" y="4857585"/>
            <a:ext cx="2232248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7214" y="5452282"/>
            <a:ext cx="2232248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574" y="4293096"/>
            <a:ext cx="10996042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885" y="5362416"/>
            <a:ext cx="10996042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1055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52" y="2708920"/>
            <a:ext cx="11725275" cy="225742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89060" y="4966345"/>
            <a:ext cx="50405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663" y="1340768"/>
            <a:ext cx="10996042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2397738"/>
            <a:ext cx="11164069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707" y="3431558"/>
            <a:ext cx="10996042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743" y="1340768"/>
            <a:ext cx="10996042" cy="6560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60" y="2239589"/>
            <a:ext cx="10996042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051" y="3282426"/>
            <a:ext cx="10996042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743" y="4325263"/>
            <a:ext cx="10996042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14" y="5373219"/>
            <a:ext cx="10996042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316246"/>
            <a:ext cx="10996042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010" y="5373216"/>
            <a:ext cx="10996042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680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32756"/>
            <a:ext cx="10996042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615" y="2334297"/>
            <a:ext cx="10996042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177" y="3391717"/>
            <a:ext cx="10996042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5910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3352" y="1484784"/>
            <a:ext cx="5760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63352" y="6075834"/>
            <a:ext cx="5760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34800" cy="15144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63352" y="1700808"/>
            <a:ext cx="50405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538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66" y="4437112"/>
            <a:ext cx="114871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6575"/>
            <a:ext cx="115347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2025-08-18T00:46:27Z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