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624012"/>
            <a:ext cx="100298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633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81" y="1700808"/>
            <a:ext cx="117633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6102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24944"/>
            <a:ext cx="116967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5530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68960"/>
            <a:ext cx="117062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252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205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2025-08-18T04:17:37Z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