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762125"/>
            <a:ext cx="9896475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04975"/>
            <a:ext cx="117348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805112"/>
            <a:ext cx="11725275" cy="12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44830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37" y="2636912"/>
            <a:ext cx="11744325" cy="28194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 flipH="1">
            <a:off x="335360" y="5373216"/>
            <a:ext cx="7200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46437"/>
            <a:ext cx="11715750" cy="34956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63352" y="1628800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595562"/>
            <a:ext cx="117157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552450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12" y="2708920"/>
            <a:ext cx="11687175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823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84784"/>
            <a:ext cx="117348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85900"/>
            <a:ext cx="117729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2025-08-16T17:12:24Z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