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0737" y="2900362"/>
            <a:ext cx="8010525" cy="105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84784"/>
            <a:ext cx="11687175" cy="2162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800" y="2385887"/>
            <a:ext cx="11336787" cy="285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649" y="2838823"/>
            <a:ext cx="11336787" cy="285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498" y="3287075"/>
            <a:ext cx="11336787" cy="28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65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6067425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887" y="2636912"/>
            <a:ext cx="1170622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47670"/>
            <a:ext cx="1171575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700808"/>
            <a:ext cx="11934825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0768"/>
            <a:ext cx="1170622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852612"/>
            <a:ext cx="11744325" cy="31527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263352" y="5013176"/>
            <a:ext cx="295232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28800"/>
            <a:ext cx="11715750" cy="42957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263352" y="1628800"/>
            <a:ext cx="295232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56792"/>
            <a:ext cx="11734800" cy="2609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1591517"/>
            <a:ext cx="432048" cy="285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219" y="2948094"/>
            <a:ext cx="10838405" cy="28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56792"/>
            <a:ext cx="11439525" cy="454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8395" y="3342859"/>
            <a:ext cx="8246117" cy="285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5099934"/>
            <a:ext cx="9145016" cy="285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7403" y="5538225"/>
            <a:ext cx="8246117" cy="28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2025-08-15T15:14:25Z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