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51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4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62187"/>
            <a:ext cx="103536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8003"/>
            <a:ext cx="118014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42478"/>
            <a:ext cx="216024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342478"/>
            <a:ext cx="216024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6179818"/>
            <a:ext cx="216024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038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35" y="3573016"/>
            <a:ext cx="1173480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112524"/>
            <a:ext cx="990297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813742"/>
            <a:ext cx="763284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1023" y="3631553"/>
            <a:ext cx="665137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88840"/>
            <a:ext cx="10225136" cy="597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81964"/>
            <a:ext cx="561662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198"/>
            <a:ext cx="107251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37" y="3415859"/>
            <a:ext cx="11801475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383748"/>
            <a:ext cx="1014908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000477"/>
            <a:ext cx="10869166" cy="5173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705908"/>
            <a:ext cx="10149086" cy="51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34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7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198"/>
            <a:ext cx="113633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340768"/>
            <a:ext cx="119348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9227" y="2809956"/>
            <a:ext cx="2045643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26302"/>
            <a:ext cx="1109539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067" y="3526301"/>
            <a:ext cx="2405683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862" y="4912702"/>
            <a:ext cx="256724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2782" y="4191459"/>
            <a:ext cx="792088" cy="4616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000" y="4912702"/>
            <a:ext cx="1803679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728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58390"/>
            <a:ext cx="1014908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25730"/>
            <a:ext cx="10508754" cy="53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242" y="4437112"/>
            <a:ext cx="1076096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36434"/>
            <a:ext cx="1086879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35756"/>
            <a:ext cx="1014908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1534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70" y="3198143"/>
            <a:ext cx="116300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60132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968486"/>
            <a:ext cx="150812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864" y="3613917"/>
            <a:ext cx="1133511" cy="4860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6601" y="4335822"/>
            <a:ext cx="1436118" cy="4317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307" y="5003433"/>
            <a:ext cx="1148086" cy="48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2161884"/>
            <a:ext cx="10564763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246" y="2867450"/>
            <a:ext cx="1014908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140" y="4149080"/>
            <a:ext cx="10149086" cy="566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97454"/>
            <a:ext cx="1014908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776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8082" y="1980307"/>
            <a:ext cx="345526" cy="6551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752" y="2161884"/>
            <a:ext cx="288032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322"/>
            <a:ext cx="11096625" cy="54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153" y="1269322"/>
            <a:ext cx="10622856" cy="4563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29" y="1916832"/>
            <a:ext cx="11070279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27197"/>
            <a:ext cx="1123324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29" y="3304134"/>
            <a:ext cx="11070279" cy="525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41" y="4017511"/>
            <a:ext cx="11070279" cy="525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75" y="4709998"/>
            <a:ext cx="11070279" cy="525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40" y="5453515"/>
            <a:ext cx="11070279" cy="525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5" y="6152378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1916832"/>
            <a:ext cx="1182052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65" y="1268760"/>
            <a:ext cx="119443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132856"/>
            <a:ext cx="266429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319" y="2132856"/>
            <a:ext cx="271501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1839" y="4250116"/>
            <a:ext cx="211239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254307"/>
            <a:ext cx="2189659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941168"/>
            <a:ext cx="2045643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471" y="4941168"/>
            <a:ext cx="197363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924944"/>
            <a:ext cx="504056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49080"/>
            <a:ext cx="9296424" cy="52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11" y="5445224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23" y="1339461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46334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59" y="2636912"/>
            <a:ext cx="117348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4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322"/>
            <a:ext cx="11715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9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53413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060848"/>
            <a:ext cx="11070279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768283"/>
            <a:ext cx="11070279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79" y="3475718"/>
            <a:ext cx="10852970" cy="525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25" y="5619822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1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85" y="2924944"/>
            <a:ext cx="11106150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17" y="1383003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136" y="2061345"/>
            <a:ext cx="11070279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60" y="2852689"/>
            <a:ext cx="11070279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85" y="3546504"/>
            <a:ext cx="11070279" cy="525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520" y="4240319"/>
            <a:ext cx="11070279" cy="525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84" y="4950270"/>
            <a:ext cx="11070279" cy="525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07" y="5660221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5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468962"/>
            <a:ext cx="727472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8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80928"/>
            <a:ext cx="10054233" cy="52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490" y="3306053"/>
            <a:ext cx="11070279" cy="105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9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2" y="1542278"/>
            <a:ext cx="11274224" cy="52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2" y="2204864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1" y="2924200"/>
            <a:ext cx="11070279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1" y="3601300"/>
            <a:ext cx="11070279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1" y="4304815"/>
            <a:ext cx="11070279" cy="525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37" y="5036051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4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94" y="5356235"/>
            <a:ext cx="117443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4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50116"/>
            <a:ext cx="1046837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5337"/>
            <a:ext cx="1068439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652939"/>
            <a:ext cx="106843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6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0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540" y="4293096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0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88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56" y="2780928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07" y="3501008"/>
            <a:ext cx="11226328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06" y="4179974"/>
            <a:ext cx="11070279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06" y="4900054"/>
            <a:ext cx="11365234" cy="525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23" y="5620134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9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65" y="1285911"/>
            <a:ext cx="11070279" cy="52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04" y="1988840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27016"/>
            <a:ext cx="11230744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829945"/>
            <a:ext cx="11070279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04" y="5546825"/>
            <a:ext cx="10882035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2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6" y="1412776"/>
            <a:ext cx="11972925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37" y="2753587"/>
            <a:ext cx="11070279" cy="52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37" y="3446326"/>
            <a:ext cx="11197065" cy="525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37" y="4182818"/>
            <a:ext cx="10777880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721" y="2075362"/>
            <a:ext cx="11070279" cy="52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95442"/>
            <a:ext cx="11070279" cy="52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1070279" cy="5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0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20140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51" y="2708920"/>
            <a:ext cx="11753850" cy="3438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124" y="4293096"/>
            <a:ext cx="11720877" cy="201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0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9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4" y="2780928"/>
            <a:ext cx="11553825" cy="352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423" y="1435249"/>
            <a:ext cx="1068439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423" y="2147139"/>
            <a:ext cx="1068439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56" y="2941552"/>
            <a:ext cx="10684396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463" y="3637464"/>
            <a:ext cx="106843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1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110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19" y="1556792"/>
            <a:ext cx="1068439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26" y="2262358"/>
            <a:ext cx="1068439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919" y="2982551"/>
            <a:ext cx="1068439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90" y="3679725"/>
            <a:ext cx="10684396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44" y="4375885"/>
            <a:ext cx="10684396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613" y="5101073"/>
            <a:ext cx="10684396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16" y="5804340"/>
            <a:ext cx="106843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132856"/>
            <a:ext cx="64807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149080"/>
            <a:ext cx="958331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50789"/>
            <a:ext cx="10663436" cy="155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</Words>
  <Application>Microsoft Office PowerPoint</Application>
  <PresentationFormat>宽屏</PresentationFormat>
  <Paragraphs>2</Paragraphs>
  <Slides>62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2025-08-15T09:52:09Z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