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3"/>
  </p:notesMasterIdLst>
  <p:handoutMasterIdLst>
    <p:handoutMasterId r:id="rId44"/>
  </p:handoutMasterIdLst>
  <p:sldIdLst>
    <p:sldId id="302" r:id="rId2"/>
    <p:sldId id="325" r:id="rId3"/>
    <p:sldId id="326" r:id="rId4"/>
    <p:sldId id="327" r:id="rId5"/>
    <p:sldId id="328" r:id="rId6"/>
    <p:sldId id="329" r:id="rId7"/>
    <p:sldId id="330" r:id="rId8"/>
    <p:sldId id="331" r:id="rId9"/>
    <p:sldId id="332" r:id="rId10"/>
    <p:sldId id="334" r:id="rId11"/>
    <p:sldId id="333" r:id="rId12"/>
    <p:sldId id="335" r:id="rId13"/>
    <p:sldId id="336" r:id="rId14"/>
    <p:sldId id="337" r:id="rId15"/>
    <p:sldId id="338" r:id="rId16"/>
    <p:sldId id="339" r:id="rId17"/>
    <p:sldId id="340" r:id="rId18"/>
    <p:sldId id="341" r:id="rId19"/>
    <p:sldId id="342" r:id="rId20"/>
    <p:sldId id="343" r:id="rId21"/>
    <p:sldId id="344" r:id="rId22"/>
    <p:sldId id="346" r:id="rId23"/>
    <p:sldId id="345" r:id="rId24"/>
    <p:sldId id="347" r:id="rId25"/>
    <p:sldId id="348" r:id="rId26"/>
    <p:sldId id="349" r:id="rId27"/>
    <p:sldId id="350" r:id="rId28"/>
    <p:sldId id="351" r:id="rId29"/>
    <p:sldId id="352" r:id="rId30"/>
    <p:sldId id="353" r:id="rId31"/>
    <p:sldId id="354" r:id="rId32"/>
    <p:sldId id="355" r:id="rId33"/>
    <p:sldId id="356" r:id="rId34"/>
    <p:sldId id="357" r:id="rId35"/>
    <p:sldId id="358" r:id="rId36"/>
    <p:sldId id="324" r:id="rId37"/>
    <p:sldId id="359" r:id="rId38"/>
    <p:sldId id="360" r:id="rId39"/>
    <p:sldId id="361" r:id="rId40"/>
    <p:sldId id="362" r:id="rId41"/>
    <p:sldId id="363" r:id="rId42"/>
  </p:sldIdLst>
  <p:sldSz cx="12192000" cy="6858000"/>
  <p:notesSz cx="6858000" cy="9144000"/>
  <p:custDataLst>
    <p:tags r:id="rId4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notesMaster" Target="notesMasters/notesMaster1.xml"/><Relationship Id="rId48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33712" y="2843212"/>
            <a:ext cx="6124575" cy="1171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340768"/>
            <a:ext cx="11506200" cy="4667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74420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972800" cy="24288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1308465"/>
            <a:ext cx="10899005" cy="6572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1571" y="2218861"/>
            <a:ext cx="10899005" cy="6572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3068960"/>
            <a:ext cx="10899005" cy="657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31651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340768"/>
            <a:ext cx="11525250" cy="5172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4855027"/>
            <a:ext cx="10899005" cy="6572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3422" y="5758828"/>
            <a:ext cx="10899005" cy="657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6979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944225" cy="2505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1068" y="1268760"/>
            <a:ext cx="10899005" cy="6572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0893" y="2179156"/>
            <a:ext cx="10899005" cy="6572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7955" y="3063844"/>
            <a:ext cx="10899005" cy="657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2943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412776"/>
            <a:ext cx="11525250" cy="5153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8" y="4903885"/>
            <a:ext cx="10899005" cy="6572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9620" y="5796111"/>
            <a:ext cx="10899005" cy="657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19911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915650" cy="3429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1308465"/>
            <a:ext cx="10899005" cy="6572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9170" y="2204864"/>
            <a:ext cx="10899005" cy="6572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2816" y="3101263"/>
            <a:ext cx="10899005" cy="6572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8565" y="4011659"/>
            <a:ext cx="2847115" cy="657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50615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340768"/>
            <a:ext cx="11477625" cy="5191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6848" y="3971055"/>
            <a:ext cx="10899005" cy="6572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5623" y="4876561"/>
            <a:ext cx="10899005" cy="6572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5622" y="5782067"/>
            <a:ext cx="10899005" cy="657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65729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0915650" cy="1581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1331615"/>
            <a:ext cx="10899005" cy="6572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3" y="2249651"/>
            <a:ext cx="2880320" cy="657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62194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412776"/>
            <a:ext cx="11525250" cy="5076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4836857"/>
            <a:ext cx="10899005" cy="6572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9620" y="5724103"/>
            <a:ext cx="10899005" cy="657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10843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340768"/>
            <a:ext cx="11572875" cy="5133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1" y="1308465"/>
            <a:ext cx="10899005" cy="6572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0" y="2204864"/>
            <a:ext cx="10899005" cy="6572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29" y="3065536"/>
            <a:ext cx="10899005" cy="65722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5151" y="3977554"/>
            <a:ext cx="10899005" cy="65722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04312" y="4897535"/>
            <a:ext cx="898276" cy="657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22718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895" y="1245610"/>
            <a:ext cx="11541745" cy="55877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4359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915650" cy="5114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45029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963275" cy="3124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1504" y="3813197"/>
            <a:ext cx="4464496" cy="657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76966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340768"/>
            <a:ext cx="11525250" cy="5181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35760" y="4869160"/>
            <a:ext cx="7934146" cy="6572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4136" y="5761386"/>
            <a:ext cx="10543728" cy="657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81119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0963275" cy="5210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15680" y="1245944"/>
            <a:ext cx="8154963" cy="6572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7" y="2132856"/>
            <a:ext cx="10963275" cy="6572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0074" y="2996952"/>
            <a:ext cx="3525686" cy="6572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03712" y="3923903"/>
            <a:ext cx="7866930" cy="65722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4422" y="4816464"/>
            <a:ext cx="10956220" cy="65722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2249" y="5709025"/>
            <a:ext cx="10543728" cy="657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32158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340768"/>
            <a:ext cx="11563350" cy="5181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6673" y="5733256"/>
            <a:ext cx="10543728" cy="657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2417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629900" cy="3381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5674" y="1259607"/>
            <a:ext cx="10543728" cy="6572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2167581"/>
            <a:ext cx="10629900" cy="6572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3068960"/>
            <a:ext cx="10629900" cy="6572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3970339"/>
            <a:ext cx="10543728" cy="657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6487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340768"/>
            <a:ext cx="11506200" cy="5133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112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687050" cy="647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2348880"/>
            <a:ext cx="10648950" cy="43148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9310" y="1236457"/>
            <a:ext cx="10543728" cy="6572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9310" y="2251868"/>
            <a:ext cx="10543728" cy="6572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9979" y="3208548"/>
            <a:ext cx="10543728" cy="65722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9979" y="4068216"/>
            <a:ext cx="10543728" cy="65722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0792" y="5037347"/>
            <a:ext cx="10543728" cy="65722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9310" y="5910950"/>
            <a:ext cx="10543728" cy="657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10966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556792"/>
            <a:ext cx="10629900" cy="4352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0454" y="1484784"/>
            <a:ext cx="10543728" cy="6572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3540" y="2420888"/>
            <a:ext cx="10543728" cy="6572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0454" y="3320042"/>
            <a:ext cx="10543728" cy="6572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9679" y="4219196"/>
            <a:ext cx="10543728" cy="65722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0454" y="5118350"/>
            <a:ext cx="10543728" cy="657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81704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340768"/>
            <a:ext cx="11496675" cy="5248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96953" y="5805264"/>
            <a:ext cx="7447384" cy="657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38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934700" cy="4933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28448" y="2780928"/>
            <a:ext cx="864096" cy="657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6878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628800"/>
            <a:ext cx="10658475" cy="4352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2733" y="1556792"/>
            <a:ext cx="10543728" cy="6572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2733" y="2483743"/>
            <a:ext cx="10543728" cy="6572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71664" y="3391773"/>
            <a:ext cx="7922171" cy="6572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9752" y="4318668"/>
            <a:ext cx="10543728" cy="65722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0231" y="5230095"/>
            <a:ext cx="10543728" cy="657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04048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268760"/>
            <a:ext cx="11534775" cy="5562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19659" y="3369685"/>
            <a:ext cx="10543728" cy="6572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8" y="4267388"/>
            <a:ext cx="10702366" cy="6572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06766" y="5165091"/>
            <a:ext cx="10623047" cy="6572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06766" y="6062794"/>
            <a:ext cx="10543728" cy="657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05485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340768"/>
            <a:ext cx="11582400" cy="5257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9696" y="5816839"/>
            <a:ext cx="8527504" cy="657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79964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0744200" cy="4419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3588" y="1450394"/>
            <a:ext cx="10543728" cy="6572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3588" y="2348880"/>
            <a:ext cx="10543728" cy="6572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95600" y="3275831"/>
            <a:ext cx="8511952" cy="6572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1544" y="4211935"/>
            <a:ext cx="10543728" cy="65722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1544" y="5092783"/>
            <a:ext cx="10543728" cy="657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76113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556792"/>
            <a:ext cx="11553825" cy="4600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59734" y="4499967"/>
            <a:ext cx="10543728" cy="6572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8" y="5367629"/>
            <a:ext cx="10745464" cy="657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03320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556792"/>
            <a:ext cx="10648950" cy="4314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9979" y="1484784"/>
            <a:ext cx="10543728" cy="6572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9979" y="2420888"/>
            <a:ext cx="10543728" cy="6572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9979" y="3287878"/>
            <a:ext cx="10543728" cy="6572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9979" y="4204834"/>
            <a:ext cx="10543728" cy="65722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9979" y="5114550"/>
            <a:ext cx="10543728" cy="657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79536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944225" cy="4791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340768"/>
            <a:ext cx="11525250" cy="2400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43582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412776"/>
            <a:ext cx="11468100" cy="5057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55640" y="2204864"/>
            <a:ext cx="966664" cy="657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43835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0629900" cy="5534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5520" y="4653136"/>
            <a:ext cx="9261748" cy="6572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5399347"/>
            <a:ext cx="10801200" cy="14034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40995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9496425" cy="4991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5520" y="5746651"/>
            <a:ext cx="8280920" cy="657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43606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340768"/>
            <a:ext cx="11582400" cy="5172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2" y="3068960"/>
            <a:ext cx="10543728" cy="6572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09789" y="3950289"/>
            <a:ext cx="10543728" cy="6572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40903" y="4857523"/>
            <a:ext cx="10612613" cy="6572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09789" y="5740989"/>
            <a:ext cx="10543728" cy="657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64342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772775" cy="676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6" y="1331615"/>
            <a:ext cx="9944100" cy="657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79213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340768"/>
            <a:ext cx="11496675" cy="5105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43672" y="3068960"/>
            <a:ext cx="3384376" cy="6572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64152" y="3036015"/>
            <a:ext cx="3528392" cy="6572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03912" y="4831877"/>
            <a:ext cx="3528392" cy="6572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56439" y="4831877"/>
            <a:ext cx="1787897" cy="65722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47528" y="5724103"/>
            <a:ext cx="1296144" cy="657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06927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848975" cy="4143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1504" y="2060848"/>
            <a:ext cx="4248472" cy="6572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04112" y="2076762"/>
            <a:ext cx="4248472" cy="6572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3011834"/>
            <a:ext cx="711696" cy="6572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24392" y="3011834"/>
            <a:ext cx="1728192" cy="65722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3851895"/>
            <a:ext cx="3096344" cy="65722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29386" y="3883371"/>
            <a:ext cx="4248472" cy="657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66527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039350" cy="3390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72064" y="1339987"/>
            <a:ext cx="3168352" cy="6572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2204864"/>
            <a:ext cx="3168352" cy="6572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12024" y="3082127"/>
            <a:ext cx="3168352" cy="6572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7246" y="3933056"/>
            <a:ext cx="3168352" cy="657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48733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28737"/>
            <a:ext cx="10877550" cy="4200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32104" y="2132856"/>
            <a:ext cx="3168352" cy="6572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1504" y="2987799"/>
            <a:ext cx="3168352" cy="6572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64152" y="3854209"/>
            <a:ext cx="3168352" cy="6572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3512" y="4753274"/>
            <a:ext cx="3168352" cy="657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5060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33500"/>
            <a:ext cx="10887075" cy="4191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9496" y="2132856"/>
            <a:ext cx="4392489" cy="6572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29946" y="2105768"/>
            <a:ext cx="4392489" cy="6572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5636" y="2999545"/>
            <a:ext cx="927720" cy="6572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5520" y="3883195"/>
            <a:ext cx="4392489" cy="65722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64152" y="3883194"/>
            <a:ext cx="3758283" cy="65722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5543" y="4757046"/>
            <a:ext cx="689977" cy="657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66807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</TotalTime>
  <Words>0</Words>
  <Application>Microsoft Office PowerPoint</Application>
  <PresentationFormat>宽屏</PresentationFormat>
  <Paragraphs>0</Paragraphs>
  <Slides>41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41</vt:i4>
      </vt:variant>
    </vt:vector>
  </HeadingPairs>
  <TitlesOfParts>
    <vt:vector size="4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2025-08-16T16:54:37Z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