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2671762"/>
            <a:ext cx="7010400" cy="151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056" y="1340768"/>
            <a:ext cx="1165860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068960"/>
            <a:ext cx="1163955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7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43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99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6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57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55382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1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5860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08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998" y="1412776"/>
            <a:ext cx="1163955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27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00808"/>
            <a:ext cx="1183957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510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2204864"/>
            <a:ext cx="936104" cy="502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02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5013176"/>
            <a:ext cx="9577064" cy="50284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752742"/>
            <a:ext cx="6048672" cy="502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69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19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861048"/>
            <a:ext cx="10729192" cy="7188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813886"/>
            <a:ext cx="11017224" cy="7188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706501"/>
            <a:ext cx="10945216" cy="718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15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1" y="1297253"/>
            <a:ext cx="11308085" cy="61957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132856"/>
            <a:ext cx="10729192" cy="7188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8996" y="4797152"/>
            <a:ext cx="10729192" cy="7188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743843"/>
            <a:ext cx="11092060" cy="718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11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39550" cy="4648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530" y="1556792"/>
            <a:ext cx="11184371" cy="7188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531" y="2467188"/>
            <a:ext cx="10729192" cy="7188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373216"/>
            <a:ext cx="10991845" cy="718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41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496675" cy="348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1" y="1686675"/>
            <a:ext cx="11208643" cy="7188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0" y="2597071"/>
            <a:ext cx="11089233" cy="7188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651" y="3506433"/>
            <a:ext cx="11090972" cy="7188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651" y="4382699"/>
            <a:ext cx="10729192" cy="718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48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86" y="1340768"/>
            <a:ext cx="11830050" cy="501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3879098"/>
            <a:ext cx="1008112" cy="55801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3879099"/>
            <a:ext cx="936104" cy="50284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4797152"/>
            <a:ext cx="936104" cy="502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87125" cy="444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1412776"/>
            <a:ext cx="1440160" cy="6468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9796" y="3385440"/>
            <a:ext cx="1476164" cy="69163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293096"/>
            <a:ext cx="1368152" cy="646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77650" cy="548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2276872"/>
            <a:ext cx="936104" cy="502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0620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20450" cy="2638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163" y="3935788"/>
            <a:ext cx="11572875" cy="2152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1111" y="3167221"/>
            <a:ext cx="3744416" cy="502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204912"/>
            <a:ext cx="117824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2025-08-17T13:38:48Z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