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62187"/>
            <a:ext cx="112585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87"/>
            <a:ext cx="10125075" cy="416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5" y="1297473"/>
            <a:ext cx="72008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1340768"/>
            <a:ext cx="606303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08585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204864"/>
            <a:ext cx="75031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39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774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488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44125" cy="512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60848"/>
            <a:ext cx="8775973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19" y="2852936"/>
            <a:ext cx="10111358" cy="354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25025" cy="4791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6093296"/>
            <a:ext cx="96490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86950" cy="29146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96490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07741"/>
            <a:ext cx="1011135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393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297473"/>
            <a:ext cx="10111358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98" y="2204864"/>
            <a:ext cx="10111358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98" y="3104072"/>
            <a:ext cx="10111358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4" y="4003280"/>
            <a:ext cx="1011135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96802"/>
            <a:ext cx="11449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20888"/>
            <a:ext cx="72008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2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516057"/>
            <a:ext cx="972108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49" y="2348880"/>
            <a:ext cx="10927069" cy="124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6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44556"/>
            <a:ext cx="10927069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318" y="4327821"/>
            <a:ext cx="10927069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410" y="5304834"/>
            <a:ext cx="1092706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3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533" y="1412776"/>
            <a:ext cx="10927069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31" y="4365104"/>
            <a:ext cx="10927069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30" y="5338491"/>
            <a:ext cx="1092706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8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25072"/>
            <a:ext cx="10927069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75" y="2492896"/>
            <a:ext cx="10927069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4" y="3447029"/>
            <a:ext cx="1092706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778000"/>
            <a:ext cx="1152128" cy="73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67506"/>
            <a:ext cx="11066444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66" y="2539196"/>
            <a:ext cx="10927069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20710"/>
            <a:ext cx="10927069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03" y="4502224"/>
            <a:ext cx="10927069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62" y="5473914"/>
            <a:ext cx="10927069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0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24684"/>
            <a:ext cx="1097699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09313"/>
            <a:ext cx="1106644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007666"/>
            <a:ext cx="100811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578" y="5517232"/>
            <a:ext cx="720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933056"/>
            <a:ext cx="64807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750"/>
            <a:ext cx="108966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36322"/>
            <a:ext cx="136815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340768"/>
            <a:ext cx="864096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068960"/>
            <a:ext cx="18002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636543"/>
            <a:ext cx="72008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203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805264"/>
            <a:ext cx="280831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792247"/>
            <a:ext cx="280831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2025-08-15T14:31:07Z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