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714625"/>
            <a:ext cx="79724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95425"/>
            <a:ext cx="102679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317" y="4793994"/>
            <a:ext cx="410445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910"/>
            <a:ext cx="110109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25547"/>
            <a:ext cx="1008112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869160"/>
            <a:ext cx="921702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99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949280"/>
            <a:ext cx="1008112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40768"/>
            <a:ext cx="1008112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92896"/>
            <a:ext cx="1008112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872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508230"/>
            <a:ext cx="1008112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1008112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27496"/>
            <a:ext cx="1058517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6948"/>
            <a:ext cx="11809312" cy="182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2678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881" y="3524158"/>
            <a:ext cx="104965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021288"/>
            <a:ext cx="57606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0335"/>
            <a:ext cx="10191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200775" cy="124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10" y="2780928"/>
            <a:ext cx="117729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781" y="5949280"/>
            <a:ext cx="8807227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441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934" y="3632588"/>
            <a:ext cx="1049766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006" y="4797152"/>
            <a:ext cx="1008112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006" y="5961716"/>
            <a:ext cx="1008112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489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35926"/>
            <a:ext cx="1008112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11204"/>
            <a:ext cx="496855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23" y="1268760"/>
            <a:ext cx="11744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61248"/>
            <a:ext cx="110394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87000" cy="476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412776"/>
            <a:ext cx="72008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060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2025-08-18T04:10:54Z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