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5" r:id="rId3"/>
    <p:sldId id="326" r:id="rId4"/>
    <p:sldId id="327" r:id="rId5"/>
    <p:sldId id="329" r:id="rId6"/>
    <p:sldId id="330" r:id="rId7"/>
    <p:sldId id="331" r:id="rId8"/>
    <p:sldId id="332" r:id="rId9"/>
    <p:sldId id="333" r:id="rId10"/>
    <p:sldId id="334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581150"/>
            <a:ext cx="100298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84910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54483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80928"/>
            <a:ext cx="117633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71637"/>
            <a:ext cx="117443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4768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96952"/>
            <a:ext cx="1182052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824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8275"/>
            <a:ext cx="116776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2025-08-18T01:10:56Z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