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2914650"/>
            <a:ext cx="71532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217" y="3284984"/>
            <a:ext cx="99504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911997"/>
            <a:ext cx="99504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043"/>
            <a:ext cx="108299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7" y="3212976"/>
            <a:ext cx="100679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107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9822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035" y="1196752"/>
            <a:ext cx="99504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1136"/>
            <a:ext cx="99504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99504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14913"/>
            <a:ext cx="10083559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488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352343"/>
            <a:ext cx="100488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52" y="2348880"/>
            <a:ext cx="997636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91" y="3319038"/>
            <a:ext cx="988976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5272596"/>
            <a:ext cx="60898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726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348880"/>
            <a:ext cx="11525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823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46" y="5157192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55" y="1432198"/>
            <a:ext cx="108878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55" y="2440310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09675"/>
            <a:ext cx="115062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7" y="1340768"/>
            <a:ext cx="72008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44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1340768"/>
            <a:ext cx="9537973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89062"/>
            <a:ext cx="11089232" cy="1599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92896"/>
            <a:ext cx="108878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24158"/>
            <a:ext cx="1088783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420" y="4528542"/>
            <a:ext cx="1088783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99" y="5539523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25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55" y="1545217"/>
            <a:ext cx="108878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03" y="2539196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7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96559"/>
            <a:ext cx="108878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49" y="4316246"/>
            <a:ext cx="1088783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381" y="5335933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70" y="1288182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7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37" y="3380142"/>
            <a:ext cx="108878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37" y="4370393"/>
            <a:ext cx="1088783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37" y="5376891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55" y="1340768"/>
            <a:ext cx="108878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11" y="2368302"/>
            <a:ext cx="1088783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1" y="3415122"/>
            <a:ext cx="1088783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11" y="4375165"/>
            <a:ext cx="10887838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11" y="5387801"/>
            <a:ext cx="1088783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0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92" y="3107085"/>
            <a:ext cx="110109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20888"/>
            <a:ext cx="72008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403302"/>
            <a:ext cx="129614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351113"/>
            <a:ext cx="72008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946" y="3351113"/>
            <a:ext cx="1402398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464" y="5125914"/>
            <a:ext cx="2429391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125914"/>
            <a:ext cx="244827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268760"/>
            <a:ext cx="72008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5901135"/>
            <a:ext cx="935533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2025-08-16T14:54:34Z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