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34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658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90737"/>
            <a:ext cx="1164907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66750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88" y="2708920"/>
            <a:ext cx="12001500" cy="382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227490"/>
            <a:ext cx="1152128" cy="349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5131" y="3227490"/>
            <a:ext cx="1152128" cy="349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2584" y="3701956"/>
            <a:ext cx="723304" cy="349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174354"/>
            <a:ext cx="648072" cy="349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0942" y="4174354"/>
            <a:ext cx="1008112" cy="3493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2362" y="6068083"/>
            <a:ext cx="1733422" cy="3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19" y="1556792"/>
            <a:ext cx="120205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1560421"/>
            <a:ext cx="576064" cy="349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950" y="2492896"/>
            <a:ext cx="10729192" cy="349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336" y="2900326"/>
            <a:ext cx="2520280" cy="349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3415049"/>
            <a:ext cx="432048" cy="3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66" y="1283274"/>
            <a:ext cx="67818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924944"/>
            <a:ext cx="1192530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38" y="1556792"/>
            <a:ext cx="11706225" cy="447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5113650"/>
            <a:ext cx="11259663" cy="349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602624"/>
            <a:ext cx="1512168" cy="3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84784"/>
            <a:ext cx="11744325" cy="426720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7176120" y="5751984"/>
            <a:ext cx="475954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622" y="4840132"/>
            <a:ext cx="504056" cy="3493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566" y="5289609"/>
            <a:ext cx="1008112" cy="3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5334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60096" y="1268760"/>
            <a:ext cx="46805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574" y="1326815"/>
            <a:ext cx="504056" cy="2880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653136"/>
            <a:ext cx="288032" cy="349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3915" y="5085184"/>
            <a:ext cx="954293" cy="349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3364" y="4438535"/>
            <a:ext cx="2808312" cy="3493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0336" y="4861044"/>
            <a:ext cx="3341339" cy="349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276" y="5309393"/>
            <a:ext cx="2195785" cy="3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157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63394"/>
            <a:ext cx="11427718" cy="349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799852"/>
            <a:ext cx="11427718" cy="349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36310"/>
            <a:ext cx="11571734" cy="349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72768"/>
            <a:ext cx="11571734" cy="349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94748"/>
            <a:ext cx="11427718" cy="3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014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14" y="4077072"/>
            <a:ext cx="7589986" cy="349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23" y="4499016"/>
            <a:ext cx="11427718" cy="349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200" y="4938340"/>
            <a:ext cx="11427718" cy="349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093" y="5368469"/>
            <a:ext cx="11427718" cy="3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</Words>
  <Application>Microsoft Office PowerPoint</Application>
  <PresentationFormat>宽屏</PresentationFormat>
  <Paragraphs>2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2025-08-17T09:44:46Z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