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2890837"/>
            <a:ext cx="801052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1120"/>
            <a:ext cx="11049000" cy="55626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5400" y="6823720"/>
            <a:ext cx="28803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869160"/>
            <a:ext cx="6336704" cy="5608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814" y="5846440"/>
            <a:ext cx="2538282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12192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1340768"/>
            <a:ext cx="2952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2492896"/>
            <a:ext cx="10944225" cy="3829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1524" y="3698184"/>
            <a:ext cx="1188132" cy="5608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458" y="4581128"/>
            <a:ext cx="1188132" cy="5608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2940174"/>
            <a:ext cx="6336704" cy="5608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3846587"/>
            <a:ext cx="1944216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0674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636912"/>
            <a:ext cx="117062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445224"/>
            <a:ext cx="10067925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0679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00014"/>
            <a:ext cx="10067925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16046"/>
            <a:ext cx="10067925" cy="560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3532078"/>
            <a:ext cx="10067925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65104"/>
            <a:ext cx="10214620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73216"/>
            <a:ext cx="10214620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0190"/>
            <a:ext cx="10039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63918"/>
            <a:ext cx="11089232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43" y="5445224"/>
            <a:ext cx="11089232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62731"/>
            <a:ext cx="11089232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92896"/>
            <a:ext cx="11089232" cy="560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92658"/>
            <a:ext cx="11089232" cy="5608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89190"/>
            <a:ext cx="11089232" cy="5608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19" y="5522585"/>
            <a:ext cx="11089232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63918"/>
            <a:ext cx="11089232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12901"/>
            <a:ext cx="11089232" cy="560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13297"/>
            <a:ext cx="11089232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869160"/>
            <a:ext cx="1143000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2025-08-16T15:06:25Z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