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988840"/>
            <a:ext cx="971550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3645024"/>
            <a:ext cx="5791200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1484784"/>
            <a:ext cx="252028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444" y="1484784"/>
            <a:ext cx="2520280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7316" y="2564904"/>
            <a:ext cx="2520280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591166"/>
            <a:ext cx="57606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2943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843" y="4581128"/>
            <a:ext cx="1096327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7280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422996"/>
            <a:ext cx="9604648" cy="5608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177" y="3433216"/>
            <a:ext cx="3764607" cy="5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1340768"/>
            <a:ext cx="648072" cy="5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5412"/>
            <a:ext cx="108870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823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442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340768"/>
            <a:ext cx="9638556" cy="5608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756" y="2132856"/>
            <a:ext cx="10919304" cy="362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8870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708920"/>
            <a:ext cx="644030" cy="5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5900"/>
            <a:ext cx="116871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061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98207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1340768"/>
            <a:ext cx="716038" cy="5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9185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509120"/>
            <a:ext cx="9623698" cy="5608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400010"/>
            <a:ext cx="10725150" cy="5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57325"/>
            <a:ext cx="10934700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918" y="3573016"/>
            <a:ext cx="10725150" cy="6328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725144"/>
            <a:ext cx="10725150" cy="5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187" y="4639003"/>
            <a:ext cx="10725150" cy="5608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5733256"/>
            <a:ext cx="10860905" cy="5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823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2348880"/>
            <a:ext cx="11525250" cy="3876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533" y="1375493"/>
            <a:ext cx="10725150" cy="5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093" y="2467188"/>
            <a:ext cx="10725150" cy="5608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512583"/>
            <a:ext cx="10827875" cy="5608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584233"/>
            <a:ext cx="10856181" cy="5608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5626398"/>
            <a:ext cx="10856181" cy="5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10218"/>
            <a:ext cx="10725150" cy="5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53200"/>
            <a:ext cx="114300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17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3356992"/>
            <a:ext cx="1153477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40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2050" y="3457784"/>
            <a:ext cx="10725150" cy="5608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437112"/>
            <a:ext cx="10903768" cy="5608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473852"/>
            <a:ext cx="10725150" cy="5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69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141" y="3452150"/>
            <a:ext cx="10725150" cy="5608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437112"/>
            <a:ext cx="10725150" cy="5608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140" y="5491524"/>
            <a:ext cx="10607561" cy="5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47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47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7775"/>
            <a:ext cx="1062037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59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7044"/>
            <a:ext cx="1054417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87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2037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0725150" cy="5608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752" y="2360455"/>
            <a:ext cx="10725150" cy="5608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752" y="3380142"/>
            <a:ext cx="10725150" cy="5608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829" y="4399829"/>
            <a:ext cx="10725150" cy="56083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193" y="5385522"/>
            <a:ext cx="10725150" cy="5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38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347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489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04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87780"/>
            <a:ext cx="108966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347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2517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492896"/>
            <a:ext cx="864096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457501"/>
            <a:ext cx="648072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572346"/>
            <a:ext cx="936104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8228" y="3536951"/>
            <a:ext cx="100811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2025-08-15T11:55:09Z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