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276872"/>
            <a:ext cx="94678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837" y="3933056"/>
            <a:ext cx="41243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204864"/>
            <a:ext cx="3744416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84984"/>
            <a:ext cx="3312368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254709"/>
            <a:ext cx="2585222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1" y="4304554"/>
            <a:ext cx="331911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01208"/>
            <a:ext cx="1289078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325" y="5301207"/>
            <a:ext cx="431694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457" y="3327871"/>
            <a:ext cx="1292611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93096"/>
            <a:ext cx="288032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293096"/>
            <a:ext cx="2585222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4581128"/>
            <a:ext cx="100774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930" y="1340768"/>
            <a:ext cx="2585222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276872"/>
            <a:ext cx="2585222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389" y="3294323"/>
            <a:ext cx="2585222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4439828"/>
            <a:ext cx="367240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661" y="3031677"/>
            <a:ext cx="9992201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994" y="3972807"/>
            <a:ext cx="9992201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77272"/>
            <a:ext cx="9992201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584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83264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645024"/>
            <a:ext cx="187895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81128"/>
            <a:ext cx="79208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505556"/>
            <a:ext cx="252028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9823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461" y="2276872"/>
            <a:ext cx="792089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276871"/>
            <a:ext cx="79208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13001"/>
            <a:ext cx="792089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284984"/>
            <a:ext cx="79208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90575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63" y="4051364"/>
            <a:ext cx="10905753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62" y="5028785"/>
            <a:ext cx="1090575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276872"/>
            <a:ext cx="79208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4012"/>
            <a:ext cx="11725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950505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32856"/>
            <a:ext cx="1618159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068960"/>
            <a:ext cx="161815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005064"/>
            <a:ext cx="2808312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7" y="4939052"/>
            <a:ext cx="161815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1008112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055" y="3227288"/>
            <a:ext cx="1004309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4159142"/>
            <a:ext cx="1728192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061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1004309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29420"/>
            <a:ext cx="1004309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4114800"/>
            <a:ext cx="107251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005064"/>
            <a:ext cx="1004309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974679"/>
            <a:ext cx="10619159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02" y="5999722"/>
            <a:ext cx="1004309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6" y="2348880"/>
            <a:ext cx="11487150" cy="424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4585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3200"/>
            <a:ext cx="11382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276872"/>
            <a:ext cx="2627487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015" y="3332063"/>
            <a:ext cx="1745401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4227432"/>
            <a:ext cx="2232248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1" y="5122801"/>
            <a:ext cx="115212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59669"/>
            <a:ext cx="977083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3861048"/>
            <a:ext cx="3456384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707548"/>
            <a:ext cx="9793122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313290"/>
            <a:ext cx="9793088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034" y="4077072"/>
            <a:ext cx="106203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57" y="4994828"/>
            <a:ext cx="106203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19902"/>
            <a:ext cx="106203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10" y="2160009"/>
            <a:ext cx="106203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3" y="3060600"/>
            <a:ext cx="106203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2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62" y="4869160"/>
            <a:ext cx="106203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61" y="5743061"/>
            <a:ext cx="106203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3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196752"/>
            <a:ext cx="106203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48" y="2074193"/>
            <a:ext cx="106203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48" y="2965098"/>
            <a:ext cx="1062037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72" y="3900870"/>
            <a:ext cx="1062037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71" y="4836642"/>
            <a:ext cx="1062037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69" y="5764997"/>
            <a:ext cx="106203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2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0674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76872"/>
            <a:ext cx="1361086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56992"/>
            <a:ext cx="785022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99607"/>
            <a:ext cx="720080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373216"/>
            <a:ext cx="72008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33864"/>
            <a:ext cx="11487150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6" y="2060848"/>
            <a:ext cx="11463254" cy="478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80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4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3150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354" y="1124744"/>
            <a:ext cx="1361086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276872"/>
            <a:ext cx="1361086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43279"/>
            <a:ext cx="1361086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811" y="4209686"/>
            <a:ext cx="136108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912" y="2276872"/>
            <a:ext cx="582558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12976"/>
            <a:ext cx="7159922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93096"/>
            <a:ext cx="1361086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451896"/>
            <a:ext cx="2736304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817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60007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1329748"/>
            <a:ext cx="1361086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238019"/>
            <a:ext cx="2256334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403467"/>
            <a:ext cx="1361086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5086" y="4468366"/>
            <a:ext cx="136108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963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76872"/>
            <a:ext cx="648072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97940"/>
            <a:ext cx="136108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76676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619115"/>
            <a:ext cx="1361086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593" y="2564904"/>
            <a:ext cx="1361086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603750"/>
            <a:ext cx="864096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048" y="4566788"/>
            <a:ext cx="1361086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593" y="5578700"/>
            <a:ext cx="136108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2025-08-16T15:35:24Z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