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347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71712"/>
            <a:ext cx="1105852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274"/>
            <a:ext cx="65913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780928"/>
            <a:ext cx="11772900" cy="3419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0775" y="2708920"/>
            <a:ext cx="942975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7" y="4128715"/>
            <a:ext cx="504056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9672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556792"/>
            <a:ext cx="8712968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1431" y="3424993"/>
            <a:ext cx="840217" cy="3065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156" y="3804465"/>
            <a:ext cx="693100" cy="3398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6488" y="3424993"/>
            <a:ext cx="633699" cy="3176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7120" y="5301208"/>
            <a:ext cx="1019618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86815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1628800"/>
            <a:ext cx="840217" cy="3813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564904"/>
            <a:ext cx="984233" cy="3813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8615" y="3501008"/>
            <a:ext cx="840217" cy="3813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9" y="3875060"/>
            <a:ext cx="360040" cy="38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395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762031"/>
            <a:ext cx="10297144" cy="38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659130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36" y="2708920"/>
            <a:ext cx="11925300" cy="354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4437028"/>
            <a:ext cx="11349236" cy="3813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4896297"/>
            <a:ext cx="11637268" cy="3813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5349616"/>
            <a:ext cx="11637268" cy="381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7" y="5786404"/>
            <a:ext cx="11082345" cy="38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3" y="1484784"/>
            <a:ext cx="1192530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16" y="1426728"/>
            <a:ext cx="11349236" cy="3813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315" y="1889232"/>
            <a:ext cx="11637268" cy="3813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331" y="2328657"/>
            <a:ext cx="11493252" cy="3813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331" y="2768082"/>
            <a:ext cx="11349236" cy="38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4012"/>
            <a:ext cx="116967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3824" y="1427111"/>
            <a:ext cx="2160240" cy="3813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543" y="1427110"/>
            <a:ext cx="1019817" cy="3813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3824" y="1868790"/>
            <a:ext cx="1193984" cy="3813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584" y="2780928"/>
            <a:ext cx="10699040" cy="381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678552"/>
            <a:ext cx="11071870" cy="3813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02" y="4138554"/>
            <a:ext cx="11122891" cy="3813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02" y="4584042"/>
            <a:ext cx="11122890" cy="3813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350" y="5024288"/>
            <a:ext cx="11003942" cy="381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02" y="5467223"/>
            <a:ext cx="10699040" cy="38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2025-08-17T10:09:35Z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