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78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28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867025"/>
            <a:ext cx="87915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489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542840"/>
            <a:ext cx="5688632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673045"/>
            <a:ext cx="280831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714850"/>
            <a:ext cx="1944216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441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484784"/>
            <a:ext cx="2880320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492896"/>
            <a:ext cx="201622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536" y="3645024"/>
            <a:ext cx="2016224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653136"/>
            <a:ext cx="20162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924050"/>
            <a:ext cx="9410700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844824"/>
            <a:ext cx="201622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895916"/>
            <a:ext cx="2016224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947008"/>
            <a:ext cx="20162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985962"/>
            <a:ext cx="92487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902880"/>
            <a:ext cx="201622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924944"/>
            <a:ext cx="201622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597" y="3994770"/>
            <a:ext cx="20162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957387"/>
            <a:ext cx="100393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99" y="2031820"/>
            <a:ext cx="3219475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040494"/>
            <a:ext cx="640871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073703"/>
            <a:ext cx="20162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12776"/>
            <a:ext cx="99441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1391883"/>
            <a:ext cx="3384376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420888"/>
            <a:ext cx="4032448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3437136"/>
            <a:ext cx="2016224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5445224"/>
            <a:ext cx="20162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584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340768"/>
            <a:ext cx="3024336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334928"/>
            <a:ext cx="201622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284984"/>
            <a:ext cx="2016224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986" y="4320243"/>
            <a:ext cx="20162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727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20888"/>
            <a:ext cx="9564638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41030"/>
            <a:ext cx="978066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442200"/>
            <a:ext cx="4104456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060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1449377"/>
            <a:ext cx="9425955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49916"/>
            <a:ext cx="9930010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44076"/>
            <a:ext cx="4176464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048" y="5461649"/>
            <a:ext cx="10204559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108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91231"/>
            <a:ext cx="8208912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437112"/>
            <a:ext cx="964907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5517232"/>
            <a:ext cx="9834761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89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348880"/>
            <a:ext cx="4328245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3418706"/>
            <a:ext cx="2520280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437112"/>
            <a:ext cx="5840413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96644"/>
            <a:ext cx="387929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632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99" y="4377655"/>
            <a:ext cx="102584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340768"/>
            <a:ext cx="388843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3329894"/>
            <a:ext cx="8640960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060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27290"/>
            <a:ext cx="1029714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93" y="2420888"/>
            <a:ext cx="1029714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674" y="3414486"/>
            <a:ext cx="10297144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59" y="4408084"/>
            <a:ext cx="1029714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441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20888"/>
            <a:ext cx="1029714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31072"/>
            <a:ext cx="1029714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955" y="4476657"/>
            <a:ext cx="1029714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203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1029714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775" y="3501008"/>
            <a:ext cx="1029714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695" y="4509120"/>
            <a:ext cx="1029714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774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597" y="2348880"/>
            <a:ext cx="1029714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672" y="3359064"/>
            <a:ext cx="1029714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710" y="4395124"/>
            <a:ext cx="1029714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5727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20888"/>
            <a:ext cx="1029714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022" y="3429000"/>
            <a:ext cx="1029714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00237"/>
            <a:ext cx="102108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72807"/>
            <a:ext cx="1029714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868" y="2996952"/>
            <a:ext cx="1029714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883" y="3959376"/>
            <a:ext cx="1029714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584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268760"/>
            <a:ext cx="5184576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348880"/>
            <a:ext cx="5184576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429000"/>
            <a:ext cx="5184576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453560"/>
            <a:ext cx="5472608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726" y="5546037"/>
            <a:ext cx="5372833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870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4784"/>
            <a:ext cx="5184576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564904"/>
            <a:ext cx="5184576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576779"/>
            <a:ext cx="5184576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615172"/>
            <a:ext cx="5184576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917" y="5724850"/>
            <a:ext cx="4177524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251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369234"/>
            <a:ext cx="8856984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978" y="3487056"/>
            <a:ext cx="179422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0445" y="3487056"/>
            <a:ext cx="864096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09120"/>
            <a:ext cx="2376264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1" y="5563972"/>
            <a:ext cx="3142141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0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303" y="1472905"/>
            <a:ext cx="1918617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564904"/>
            <a:ext cx="1728192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755" y="3598193"/>
            <a:ext cx="5184576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631482"/>
            <a:ext cx="1152128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631482"/>
            <a:ext cx="1008112" cy="658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695" y="5723481"/>
            <a:ext cx="1080120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632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64" y="3501008"/>
            <a:ext cx="10325100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2365227"/>
            <a:ext cx="359742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3386020"/>
            <a:ext cx="2664296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4437112"/>
            <a:ext cx="6840760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502957"/>
            <a:ext cx="2520280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9875" cy="497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168286"/>
            <a:ext cx="7056784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33892"/>
            <a:ext cx="2088232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285546"/>
            <a:ext cx="6192688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666"/>
            <a:ext cx="5184576" cy="658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5397904"/>
            <a:ext cx="7045499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84784"/>
            <a:ext cx="105632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398824"/>
            <a:ext cx="5184576" cy="658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2420888"/>
            <a:ext cx="6840760" cy="65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505228"/>
            <a:ext cx="5184576" cy="658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4542613"/>
            <a:ext cx="5184576" cy="65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912" y="5616050"/>
            <a:ext cx="2697832" cy="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</Words>
  <Application>Microsoft Office PowerPoint</Application>
  <PresentationFormat>宽屏</PresentationFormat>
  <Paragraphs>2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2025-08-17T06:19:28Z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