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DD"/>
    <a:srgbClr val="FFC9C9"/>
    <a:srgbClr val="FF7575"/>
    <a:srgbClr val="FF9999"/>
    <a:srgbClr val="FF66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828925"/>
            <a:ext cx="65532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52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420888"/>
            <a:ext cx="1296144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437697"/>
            <a:ext cx="1512168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437112"/>
            <a:ext cx="1728192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550" y="4456480"/>
            <a:ext cx="1527882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28" y="1484784"/>
            <a:ext cx="118491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56792"/>
            <a:ext cx="10369152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10945216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73130"/>
            <a:ext cx="10801200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356"/>
            <a:ext cx="4392488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92896"/>
            <a:ext cx="10962134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8474" y="1478442"/>
            <a:ext cx="819150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34" y="3474367"/>
            <a:ext cx="5473465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516659"/>
            <a:ext cx="819150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4012"/>
            <a:ext cx="11315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7917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971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5384701"/>
            <a:ext cx="117389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966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81" y="2420888"/>
            <a:ext cx="11572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75" y="2052637"/>
            <a:ext cx="11734800" cy="27527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0175" y="2052637"/>
            <a:ext cx="11734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82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25336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169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527300"/>
            <a:ext cx="1944216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392" y="1527299"/>
            <a:ext cx="1979736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652" y="1511943"/>
            <a:ext cx="1789844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260" y="2492896"/>
            <a:ext cx="1565932" cy="6595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5419516"/>
            <a:ext cx="10660013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252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45217"/>
            <a:ext cx="10949186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516186"/>
            <a:ext cx="11237218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74" y="3457664"/>
            <a:ext cx="11227836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02" y="4445442"/>
            <a:ext cx="8064418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59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0585176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255813"/>
            <a:ext cx="10994901" cy="6595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5226642"/>
            <a:ext cx="11233249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33479"/>
            <a:ext cx="8712968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283" y="3391447"/>
            <a:ext cx="11039144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339396"/>
            <a:ext cx="11217027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38877"/>
            <a:ext cx="4104456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7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89633"/>
            <a:ext cx="10953378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9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408994"/>
            <a:ext cx="11071101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2348880"/>
            <a:ext cx="11071101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01" y="3356992"/>
            <a:ext cx="11069398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4339396"/>
            <a:ext cx="10927083" cy="6595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94" y="5327032"/>
            <a:ext cx="11122254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4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87068"/>
            <a:ext cx="11089232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52" y="2348880"/>
            <a:ext cx="4608144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9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11823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353669"/>
            <a:ext cx="819150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4353668"/>
            <a:ext cx="1296144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373216"/>
            <a:ext cx="819150" cy="659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25" y="5322591"/>
            <a:ext cx="819150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29000"/>
            <a:ext cx="8640960" cy="659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437112"/>
            <a:ext cx="2088232" cy="659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562" y="5439306"/>
            <a:ext cx="819150" cy="65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2025-08-18T10:59:16Z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