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919412"/>
            <a:ext cx="120396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235" y="3284984"/>
            <a:ext cx="10048875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90" y="4244238"/>
            <a:ext cx="10048875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04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346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77" y="1340768"/>
            <a:ext cx="10048875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77" y="2276872"/>
            <a:ext cx="10048875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55" y="3276577"/>
            <a:ext cx="10048875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488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91205"/>
            <a:ext cx="10048875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39" y="5034540"/>
            <a:ext cx="10048875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96" y="5968748"/>
            <a:ext cx="10048875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584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75493"/>
            <a:ext cx="10925097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0925097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102070"/>
            <a:ext cx="891540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95437"/>
            <a:ext cx="117729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92896"/>
            <a:ext cx="10925097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63" y="3430488"/>
            <a:ext cx="10925097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4368080"/>
            <a:ext cx="10925097" cy="646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8" y="5305672"/>
            <a:ext cx="10925097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0925097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11" y="2276872"/>
            <a:ext cx="10925097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60" y="3263322"/>
            <a:ext cx="10925097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5157192"/>
            <a:ext cx="11468100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98504"/>
            <a:ext cx="1149667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35" y="1270248"/>
            <a:ext cx="10925097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01" y="4149080"/>
            <a:ext cx="10925097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620" y="5134837"/>
            <a:ext cx="10925097" cy="646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651" y="6078070"/>
            <a:ext cx="10925097" cy="64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95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90" y="3117818"/>
            <a:ext cx="10925097" cy="646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89" y="4074597"/>
            <a:ext cx="10925097" cy="646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181" y="5031376"/>
            <a:ext cx="10925097" cy="646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50" y="5973350"/>
            <a:ext cx="10925097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1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40" y="6021288"/>
            <a:ext cx="10925097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5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093470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63" y="1304926"/>
            <a:ext cx="10925097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55210"/>
            <a:ext cx="10925097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00" y="3205494"/>
            <a:ext cx="10925097" cy="646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00" y="4188071"/>
            <a:ext cx="10925097" cy="646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987" y="5147498"/>
            <a:ext cx="10925097" cy="646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987" y="6114687"/>
            <a:ext cx="10925097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78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585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917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429000"/>
            <a:ext cx="859155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3429000"/>
            <a:ext cx="576064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3425439"/>
            <a:ext cx="1008112" cy="646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4392141"/>
            <a:ext cx="864096" cy="646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4672" y="4392141"/>
            <a:ext cx="648072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212976"/>
            <a:ext cx="1512168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900" y="3212976"/>
            <a:ext cx="2731467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8791" y="4221088"/>
            <a:ext cx="1512168" cy="646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221088"/>
            <a:ext cx="1512168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2037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63083"/>
            <a:ext cx="1119883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2025-08-15T15:06:03Z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