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5" r:id="rId3"/>
    <p:sldId id="326" r:id="rId4"/>
    <p:sldId id="327" r:id="rId5"/>
    <p:sldId id="328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581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009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66937"/>
            <a:ext cx="115538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4171"/>
            <a:ext cx="6629400" cy="12287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802" y="2924944"/>
            <a:ext cx="11849100" cy="2514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3532" y="2867450"/>
            <a:ext cx="610220" cy="381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12425" y="2867450"/>
            <a:ext cx="1584176" cy="381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4392" y="3305944"/>
            <a:ext cx="792088" cy="3600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183" y="3746060"/>
            <a:ext cx="1631369" cy="35370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55966" y="3746060"/>
            <a:ext cx="2040936" cy="35197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4182244"/>
            <a:ext cx="504056" cy="34956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1632" y="4146240"/>
            <a:ext cx="944008" cy="381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460" y="4609720"/>
            <a:ext cx="1840156" cy="34956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1274" y="4575537"/>
            <a:ext cx="2156654" cy="381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6601" y="4538148"/>
            <a:ext cx="477066" cy="381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406" y="5041767"/>
            <a:ext cx="916066" cy="3177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552" y="5037196"/>
            <a:ext cx="1189980" cy="32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677650" cy="2514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1556792"/>
            <a:ext cx="504057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829425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924944"/>
            <a:ext cx="118395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00808"/>
            <a:ext cx="11553825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4192060"/>
            <a:ext cx="1224136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49025" cy="2124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1410396"/>
            <a:ext cx="10960993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276" y="1901371"/>
            <a:ext cx="11017224" cy="3325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979" y="2308280"/>
            <a:ext cx="11017224" cy="3325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289" y="2750776"/>
            <a:ext cx="11017224" cy="3325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732" y="3187222"/>
            <a:ext cx="11017224" cy="33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23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</Words>
  <Application>Microsoft Office PowerPoint</Application>
  <PresentationFormat>宽屏</PresentationFormat>
  <Paragraphs>2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2025-08-17T09:07:24Z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