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59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24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4645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630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2262" y="2824162"/>
            <a:ext cx="6467475" cy="120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490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443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49000" cy="5438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4149080"/>
            <a:ext cx="3168352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5085184"/>
            <a:ext cx="9536832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6005821"/>
            <a:ext cx="953683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20425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0961" y="1484784"/>
            <a:ext cx="9536832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7" y="2420888"/>
            <a:ext cx="9940305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6235" y="3373690"/>
            <a:ext cx="953683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39575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293096"/>
            <a:ext cx="6552728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229200"/>
            <a:ext cx="1108923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595437"/>
            <a:ext cx="11115675" cy="36671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99" y="1700808"/>
            <a:ext cx="10958437" cy="5760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98" y="2564904"/>
            <a:ext cx="10958437" cy="64807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162" y="3606379"/>
            <a:ext cx="10958437" cy="57606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161" y="4528847"/>
            <a:ext cx="10958437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55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76387"/>
            <a:ext cx="116871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7777"/>
            <a:ext cx="1175385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45857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431" y="2245660"/>
            <a:ext cx="115919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1572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87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3005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58625" cy="550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2311597"/>
            <a:ext cx="4464496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445" y="3259276"/>
            <a:ext cx="4806491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1009" y="3259831"/>
            <a:ext cx="426169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96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53800" cy="541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886" y="1268760"/>
            <a:ext cx="10958437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239589"/>
            <a:ext cx="10958437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041" y="3196838"/>
            <a:ext cx="10958437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564" y="4119583"/>
            <a:ext cx="10958437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745" y="5090412"/>
            <a:ext cx="10958437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327" y="6059495"/>
            <a:ext cx="10958437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17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395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77650" cy="4714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9" y="4388254"/>
            <a:ext cx="6840760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9" y="5373216"/>
            <a:ext cx="6696744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44250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801" y="3392388"/>
            <a:ext cx="11172825" cy="2628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601" y="1435926"/>
            <a:ext cx="10958437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601" y="2389965"/>
            <a:ext cx="10958437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407" y="3392388"/>
            <a:ext cx="10958437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4369641"/>
            <a:ext cx="11171662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406" y="5301208"/>
            <a:ext cx="10958437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404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44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4676" y="5013176"/>
            <a:ext cx="10958437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245" y="6021288"/>
            <a:ext cx="1133233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54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268760"/>
            <a:ext cx="11089232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975" y="2239589"/>
            <a:ext cx="10958437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797" y="6040822"/>
            <a:ext cx="1111772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996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12776"/>
            <a:ext cx="11268075" cy="454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559" y="1470651"/>
            <a:ext cx="10958437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006" y="2420888"/>
            <a:ext cx="10958437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186" y="3371125"/>
            <a:ext cx="11222446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196" y="4321362"/>
            <a:ext cx="10958437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558" y="5295971"/>
            <a:ext cx="10958437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611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348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33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12118"/>
            <a:ext cx="11296650" cy="542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119909"/>
            <a:ext cx="10958437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144" y="6056013"/>
            <a:ext cx="10958437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95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82350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89" y="1579942"/>
            <a:ext cx="10958437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292" y="2564904"/>
            <a:ext cx="10958437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89" y="3498364"/>
            <a:ext cx="10958437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471751"/>
            <a:ext cx="10958437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89" y="5416786"/>
            <a:ext cx="10958437" cy="576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1092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68050" cy="54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5013176"/>
            <a:ext cx="1057275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4992589"/>
            <a:ext cx="1440160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6021288"/>
            <a:ext cx="1440160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6021288"/>
            <a:ext cx="792088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82350" cy="448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2314155"/>
            <a:ext cx="6336704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259276"/>
            <a:ext cx="5328592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4213414"/>
            <a:ext cx="6501830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151984"/>
            <a:ext cx="988620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84784"/>
            <a:ext cx="11639550" cy="454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1584" y="1484784"/>
            <a:ext cx="2304256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528" y="4437112"/>
            <a:ext cx="6912768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061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2893"/>
            <a:ext cx="11334750" cy="5438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251164"/>
            <a:ext cx="7920880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198384"/>
            <a:ext cx="8712968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6145604"/>
            <a:ext cx="792088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2</Words>
  <Application>Microsoft Office PowerPoint</Application>
  <PresentationFormat>宽屏</PresentationFormat>
  <Paragraphs>2</Paragraphs>
  <Slides>37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2025-08-17T16:06:35Z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