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5" r:id="rId3"/>
    <p:sldId id="326" r:id="rId4"/>
    <p:sldId id="327" r:id="rId5"/>
    <p:sldId id="328" r:id="rId6"/>
    <p:sldId id="329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357437"/>
            <a:ext cx="1122997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600825" cy="1238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924944"/>
            <a:ext cx="11858625" cy="2781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2912503"/>
            <a:ext cx="832495" cy="3600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8948" y="3486494"/>
            <a:ext cx="867772" cy="3631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8409" y="3390847"/>
            <a:ext cx="825916" cy="4596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1646" y="4088847"/>
            <a:ext cx="574914" cy="45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95375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657975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50" y="2852936"/>
            <a:ext cx="1182052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204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15725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1571306"/>
            <a:ext cx="11227693" cy="3716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034" y="2132856"/>
            <a:ext cx="11512050" cy="3716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63431"/>
            <a:ext cx="11515724" cy="3716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10467"/>
            <a:ext cx="11227693" cy="37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2025-08-17T09:20:56Z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