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2800350"/>
            <a:ext cx="71437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20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412776"/>
            <a:ext cx="8856984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1"/>
            <a:ext cx="10225136" cy="409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203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20888"/>
            <a:ext cx="936104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586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581128"/>
            <a:ext cx="7200800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628800"/>
            <a:ext cx="936104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2100"/>
            <a:ext cx="11763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73016"/>
            <a:ext cx="4392488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68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63918"/>
            <a:ext cx="10297144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10657184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77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395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68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84" y="2348880"/>
            <a:ext cx="11772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538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115252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03092"/>
            <a:ext cx="10657184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8" y="2636912"/>
            <a:ext cx="11269252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73736"/>
            <a:ext cx="11161240" cy="6245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87410"/>
            <a:ext cx="10801200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78763"/>
            <a:ext cx="10923662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8" y="3498450"/>
            <a:ext cx="11197244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1446"/>
            <a:ext cx="11067678" cy="6245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8575"/>
            <a:ext cx="10873208" cy="624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157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90625"/>
            <a:ext cx="7272808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13295"/>
            <a:ext cx="10945216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14" y="5661248"/>
            <a:ext cx="10962425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1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87068"/>
            <a:ext cx="11161240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95180"/>
            <a:ext cx="10945216" cy="6245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834" y="3441862"/>
            <a:ext cx="10945216" cy="62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085" y="4448666"/>
            <a:ext cx="10945216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1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45224"/>
            <a:ext cx="10945216" cy="73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78051"/>
            <a:ext cx="10945216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83605"/>
            <a:ext cx="11326366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35" y="3389159"/>
            <a:ext cx="10945216" cy="6245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35" y="4437665"/>
            <a:ext cx="10945216" cy="62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53" y="5474596"/>
            <a:ext cx="10945216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9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01" y="1412776"/>
            <a:ext cx="10945216" cy="624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18" y="2420888"/>
            <a:ext cx="10945216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2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92896"/>
            <a:ext cx="936104" cy="586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454748"/>
            <a:ext cx="936104" cy="624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436260"/>
            <a:ext cx="936104" cy="6245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520443"/>
            <a:ext cx="936104" cy="62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628" y="5335933"/>
            <a:ext cx="2556284" cy="624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5335933"/>
            <a:ext cx="2664296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83945"/>
            <a:ext cx="936104" cy="6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06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96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2025-08-17T13:58:36Z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