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275" y="1909762"/>
            <a:ext cx="6267450" cy="303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12776"/>
            <a:ext cx="1091565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1352343"/>
            <a:ext cx="9407981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972" y="2182811"/>
            <a:ext cx="9407981" cy="70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9629" y="3013279"/>
            <a:ext cx="9407981" cy="704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9629" y="3815731"/>
            <a:ext cx="9407981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268760"/>
            <a:ext cx="108585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20425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7" y="1375493"/>
            <a:ext cx="10948417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972" y="2214674"/>
            <a:ext cx="10801200" cy="70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217" y="3028815"/>
            <a:ext cx="10948417" cy="704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871353"/>
            <a:ext cx="10948417" cy="704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61" y="4721495"/>
            <a:ext cx="10948417" cy="704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504" y="5559400"/>
            <a:ext cx="10948417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8591" y="5855219"/>
            <a:ext cx="10065271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01375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231477"/>
            <a:ext cx="10065271" cy="70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843" y="2132856"/>
            <a:ext cx="10065271" cy="704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9244" y="3034235"/>
            <a:ext cx="10065271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2132856"/>
            <a:ext cx="1512168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068960"/>
            <a:ext cx="1872208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86975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340768"/>
            <a:ext cx="576064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1346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12776"/>
            <a:ext cx="108870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68025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509120"/>
            <a:ext cx="9407981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6224" y="5339218"/>
            <a:ext cx="9407981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2025-08-16T17:20:12Z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