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24" r:id="rId37"/>
    <p:sldId id="359" r:id="rId38"/>
    <p:sldId id="360" r:id="rId39"/>
    <p:sldId id="361" r:id="rId40"/>
    <p:sldId id="362" r:id="rId41"/>
    <p:sldId id="363" r:id="rId42"/>
    <p:sldId id="364" r:id="rId43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947987"/>
            <a:ext cx="1080135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45832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375048"/>
            <a:ext cx="2808313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1375048"/>
            <a:ext cx="2880320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420888"/>
            <a:ext cx="3168353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437112"/>
            <a:ext cx="935112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156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5847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03" y="3573016"/>
            <a:ext cx="1095375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97255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814512"/>
            <a:ext cx="1169670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1590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3356992"/>
            <a:ext cx="114776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28800"/>
            <a:ext cx="114776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492896"/>
            <a:ext cx="115062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7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5441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4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04950"/>
            <a:ext cx="10896600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9" y="1458893"/>
            <a:ext cx="828092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7307" y="2466743"/>
            <a:ext cx="5034718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1" y="3474835"/>
            <a:ext cx="9217024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2075" y="4496392"/>
            <a:ext cx="6126093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9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471392"/>
            <a:ext cx="10152137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517232"/>
            <a:ext cx="10174163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1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34700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268760"/>
            <a:ext cx="10152136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8009" y="2276872"/>
            <a:ext cx="8662407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32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77450" cy="3743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356992"/>
            <a:ext cx="10004486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9" y="4290093"/>
            <a:ext cx="10076494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95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268760"/>
            <a:ext cx="1007358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276872"/>
            <a:ext cx="9936113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96600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48880"/>
            <a:ext cx="1094422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547" y="3356992"/>
            <a:ext cx="10944225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436667"/>
            <a:ext cx="10944225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451" y="5476864"/>
            <a:ext cx="1094422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6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90662"/>
            <a:ext cx="10915650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7" y="1421348"/>
            <a:ext cx="1094422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7" y="2492896"/>
            <a:ext cx="10944225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661" y="3564444"/>
            <a:ext cx="10944225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825" y="4566678"/>
            <a:ext cx="1094422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243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394" y="4509120"/>
            <a:ext cx="1094422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631" y="5554515"/>
            <a:ext cx="1094422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70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775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25175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7" y="1326190"/>
            <a:ext cx="1094422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7" y="2383160"/>
            <a:ext cx="10944225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7" y="3440130"/>
            <a:ext cx="10944225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299" y="4497100"/>
            <a:ext cx="10944225" cy="685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630" y="5554070"/>
            <a:ext cx="1094422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87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75" y="3356992"/>
            <a:ext cx="1094422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74" y="4399384"/>
            <a:ext cx="10944225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021" y="5441776"/>
            <a:ext cx="1094422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330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44225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7" y="1268760"/>
            <a:ext cx="1094422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013" y="2323172"/>
            <a:ext cx="10944225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013" y="3377584"/>
            <a:ext cx="10944225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741" y="4401624"/>
            <a:ext cx="1094422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53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680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7727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8680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0325100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7" y="2564904"/>
            <a:ext cx="1224136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580707"/>
            <a:ext cx="1224136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9435" y="3671912"/>
            <a:ext cx="1224136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3671912"/>
            <a:ext cx="1224136" cy="685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4653136"/>
            <a:ext cx="1224136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12776"/>
            <a:ext cx="109442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2025-08-16T14:36:24Z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