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8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43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824162"/>
            <a:ext cx="66008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01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40968"/>
            <a:ext cx="8856984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05064"/>
            <a:ext cx="792088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805264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155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376" y="3154684"/>
            <a:ext cx="100107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679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21088"/>
            <a:ext cx="8424936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113650"/>
            <a:ext cx="43924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0869"/>
            <a:ext cx="103251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61259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86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2712"/>
            <a:ext cx="104013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282712"/>
            <a:ext cx="8712968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60848"/>
            <a:ext cx="612068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916374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107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10800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412776"/>
            <a:ext cx="8496944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76872"/>
            <a:ext cx="9577064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22329"/>
            <a:ext cx="792088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869160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12302"/>
            <a:ext cx="9772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8140"/>
            <a:ext cx="10353675" cy="558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76872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536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12976"/>
            <a:ext cx="8496944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77072"/>
            <a:ext cx="10297144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37223"/>
            <a:ext cx="151216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12302"/>
            <a:ext cx="102012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312302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12864"/>
            <a:ext cx="9839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195512"/>
            <a:ext cx="101250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76586"/>
            <a:ext cx="8928992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933056"/>
            <a:ext cx="936104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20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965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676" y="1297788"/>
            <a:ext cx="837929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61884"/>
            <a:ext cx="4032448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43031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0168"/>
            <a:ext cx="101917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346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340768"/>
            <a:ext cx="8424936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6552728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964905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441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952" y="2204864"/>
            <a:ext cx="9867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98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1" y="5912768"/>
            <a:ext cx="8301633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727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22693"/>
            <a:ext cx="1044116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636" y="2132856"/>
            <a:ext cx="20690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667" y="3944280"/>
            <a:ext cx="792088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2025-08-17T05:27:20Z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