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76872"/>
            <a:ext cx="106013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556" y="4077072"/>
            <a:ext cx="101250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97152"/>
            <a:ext cx="9878963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348880"/>
            <a:ext cx="720080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9" y="1291910"/>
            <a:ext cx="11677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5" y="1340768"/>
            <a:ext cx="11572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73" y="1268760"/>
            <a:ext cx="115347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77294"/>
            <a:ext cx="116681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10743059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40021"/>
            <a:ext cx="10887075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47186"/>
            <a:ext cx="10959083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711" y="4843452"/>
            <a:ext cx="10743059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043" y="2204864"/>
            <a:ext cx="10743059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07" y="3103685"/>
            <a:ext cx="10887075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010620"/>
            <a:ext cx="11139686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909441"/>
            <a:ext cx="10743059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10743059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31" y="3050261"/>
            <a:ext cx="11025560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3967666"/>
            <a:ext cx="10887074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31" y="4885071"/>
            <a:ext cx="11025560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78" y="5778656"/>
            <a:ext cx="10743059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291" y="4869160"/>
            <a:ext cx="2076797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7" y="5793689"/>
            <a:ext cx="1883643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140968"/>
            <a:ext cx="57606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47812"/>
            <a:ext cx="111728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0888"/>
            <a:ext cx="9618860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58569"/>
            <a:ext cx="11089232" cy="205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67" y="1282224"/>
            <a:ext cx="10928449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66" y="2276872"/>
            <a:ext cx="10928450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67" y="3191669"/>
            <a:ext cx="11000457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41" y="4128945"/>
            <a:ext cx="10743059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5066221"/>
            <a:ext cx="9937105" cy="6393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977117"/>
            <a:ext cx="1035841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530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03512" y="6597352"/>
            <a:ext cx="9577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343472" y="5013176"/>
            <a:ext cx="9577064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132856"/>
            <a:ext cx="10115550" cy="31146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055440" y="2132856"/>
            <a:ext cx="10081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55440" y="5247531"/>
            <a:ext cx="9577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4885"/>
            <a:ext cx="9801225" cy="53244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271464" y="1344885"/>
            <a:ext cx="9505056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4968"/>
            <a:ext cx="10744200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2204864"/>
            <a:ext cx="8727976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2515"/>
            <a:ext cx="10743059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62" y="4103822"/>
            <a:ext cx="10743059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86" y="5085048"/>
            <a:ext cx="10743059" cy="6393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931" y="5996762"/>
            <a:ext cx="10743059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1412776"/>
            <a:ext cx="10743059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348880"/>
            <a:ext cx="10743059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29" y="3273586"/>
            <a:ext cx="10743059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29" y="4221088"/>
            <a:ext cx="10743059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33" y="5229200"/>
            <a:ext cx="10743059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3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585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66" y="2348880"/>
            <a:ext cx="11144250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5013176"/>
            <a:ext cx="1440160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3346" y="5006724"/>
            <a:ext cx="1440160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843203"/>
            <a:ext cx="1368152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5911392"/>
            <a:ext cx="93610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05064"/>
            <a:ext cx="733946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90470"/>
            <a:ext cx="2592288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190470"/>
            <a:ext cx="2592288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077072"/>
            <a:ext cx="864096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2025-08-18T10:57:40Z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