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91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2166937"/>
            <a:ext cx="81819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5913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801475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621836"/>
            <a:ext cx="1224136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2626592"/>
            <a:ext cx="103822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8323" y="3079036"/>
            <a:ext cx="1038225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1388" y="3093550"/>
            <a:ext cx="144016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4072467"/>
            <a:ext cx="1038225" cy="457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4070663"/>
            <a:ext cx="1368152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066" y="5056718"/>
            <a:ext cx="10382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8" y="1484784"/>
            <a:ext cx="119919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427852"/>
            <a:ext cx="1152128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28594"/>
            <a:ext cx="1296144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631" y="1928594"/>
            <a:ext cx="103822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060848"/>
            <a:ext cx="4824536" cy="3249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00" y="2457240"/>
            <a:ext cx="2997626" cy="4002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999" y="3443514"/>
            <a:ext cx="46268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008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45" y="2780928"/>
            <a:ext cx="1136332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772" y="4019578"/>
            <a:ext cx="4692476" cy="372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772" y="5287067"/>
            <a:ext cx="7356772" cy="3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628800"/>
            <a:ext cx="119538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5" y="5458975"/>
            <a:ext cx="11574116" cy="372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43" y="3055897"/>
            <a:ext cx="11593836" cy="3726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5" y="3990550"/>
            <a:ext cx="10657732" cy="3726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95" y="4480025"/>
            <a:ext cx="11413816" cy="3726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11" y="4969500"/>
            <a:ext cx="11560300" cy="3726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252" y="3523223"/>
            <a:ext cx="11554959" cy="37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2025-08-17T10:39:37Z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