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404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28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5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129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6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372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7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588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106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11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64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62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060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65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862262"/>
            <a:ext cx="640080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348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1916832"/>
            <a:ext cx="720080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42" y="3912568"/>
            <a:ext cx="961810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515089"/>
            <a:ext cx="10815067" cy="203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585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92896"/>
            <a:ext cx="11820525" cy="3819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068960"/>
            <a:ext cx="230425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8518" y="3068960"/>
            <a:ext cx="2019689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18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09120"/>
            <a:ext cx="8438802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191427"/>
            <a:ext cx="576064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34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6490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81" y="3913877"/>
            <a:ext cx="1104900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823" y="1225218"/>
            <a:ext cx="1886074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0456" y="1222085"/>
            <a:ext cx="1639963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1888928"/>
            <a:ext cx="6194060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525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84984"/>
            <a:ext cx="937490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951458"/>
            <a:ext cx="10058982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637567"/>
            <a:ext cx="9543713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776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73017"/>
            <a:ext cx="2448272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586652"/>
            <a:ext cx="26642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3053" y="4293096"/>
            <a:ext cx="913678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13176"/>
            <a:ext cx="3096344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5013176"/>
            <a:ext cx="3456384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3633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843" y="3979193"/>
            <a:ext cx="1137285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2599918"/>
            <a:ext cx="1115682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854" y="3289555"/>
            <a:ext cx="11274363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7" y="3980210"/>
            <a:ext cx="11372849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4662343"/>
            <a:ext cx="11588872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321" y="5336505"/>
            <a:ext cx="11391896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319" y="5986149"/>
            <a:ext cx="11553218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5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229200"/>
            <a:ext cx="5108153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898843"/>
            <a:ext cx="5036145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967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196752"/>
            <a:ext cx="4532089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845386"/>
            <a:ext cx="3595985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4" y="3852917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4" y="4527820"/>
            <a:ext cx="11071168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5860448"/>
            <a:ext cx="10500941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51" y="3356992"/>
            <a:ext cx="1116330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1966855"/>
            <a:ext cx="283617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980" y="1859338"/>
            <a:ext cx="211609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55" y="3962084"/>
            <a:ext cx="1139189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32" y="4642414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55" y="5331226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48" y="1326816"/>
            <a:ext cx="11391896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19" y="1989402"/>
            <a:ext cx="113918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07887"/>
            <a:ext cx="11809151" cy="313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8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491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780928"/>
            <a:ext cx="427633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88840"/>
            <a:ext cx="2952328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988840"/>
            <a:ext cx="280831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151640"/>
            <a:ext cx="2880320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179542"/>
            <a:ext cx="3240360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564" y="5618268"/>
            <a:ext cx="35643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044" y="5604002"/>
            <a:ext cx="3636404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480" y="4581128"/>
            <a:ext cx="10254839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58" y="5187459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1" y="4583680"/>
            <a:ext cx="1018222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1873290"/>
            <a:ext cx="113918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80" y="2540739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193674"/>
            <a:ext cx="1103185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08" y="3908184"/>
            <a:ext cx="11119569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348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89" y="3155482"/>
            <a:ext cx="11820525" cy="3476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145" y="5229200"/>
            <a:ext cx="113918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68" y="5926822"/>
            <a:ext cx="11391896" cy="576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839575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23" y="1297788"/>
            <a:ext cx="1139189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23" y="2564904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23" y="3242004"/>
            <a:ext cx="1139189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23" y="3919781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4617969"/>
            <a:ext cx="648073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3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78242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4" y="4005064"/>
            <a:ext cx="11173665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73" y="4671910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92" y="5352378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5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49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48" y="1268760"/>
            <a:ext cx="11391896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1990079"/>
            <a:ext cx="10565439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48" y="3989869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754" y="4681596"/>
            <a:ext cx="1139189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46" y="5344510"/>
            <a:ext cx="11620498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48" y="6036237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4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538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155" y="3284984"/>
            <a:ext cx="117348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2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3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491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708920"/>
            <a:ext cx="11744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8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1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5258228"/>
            <a:ext cx="316835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5273982"/>
            <a:ext cx="2349377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53" y="5946009"/>
            <a:ext cx="955151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2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77" y="1340768"/>
            <a:ext cx="119348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41" y="3919104"/>
            <a:ext cx="11391896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63" y="4610156"/>
            <a:ext cx="11227574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41" y="5296936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92" y="5951936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6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061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060848"/>
            <a:ext cx="3185270" cy="576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244827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01008"/>
            <a:ext cx="2016224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956036"/>
            <a:ext cx="4680520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6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71" y="1330017"/>
            <a:ext cx="11391896" cy="4427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21" y="2564904"/>
            <a:ext cx="1160984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21" y="3233538"/>
            <a:ext cx="1160984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71" y="3887207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96" y="4565629"/>
            <a:ext cx="11391896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90" y="5244164"/>
            <a:ext cx="11391896" cy="576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4" y="5922586"/>
            <a:ext cx="11206482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0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64" y="1340768"/>
            <a:ext cx="113252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39" y="2132856"/>
            <a:ext cx="11753850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137" y="1326254"/>
            <a:ext cx="113918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598" y="4710630"/>
            <a:ext cx="11018291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95" y="5336505"/>
            <a:ext cx="11182422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95" y="6035061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4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344275" cy="537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30" y="1268760"/>
            <a:ext cx="1120772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918633"/>
            <a:ext cx="11175872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29" y="2583020"/>
            <a:ext cx="11207722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42" y="3247407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94" y="3942063"/>
            <a:ext cx="11391896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42" y="4596805"/>
            <a:ext cx="11391896" cy="576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5" y="5270837"/>
            <a:ext cx="11391896" cy="5766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64" y="5927496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8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4" y="1254808"/>
            <a:ext cx="11168332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34275"/>
            <a:ext cx="11116442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4" y="3955263"/>
            <a:ext cx="11168332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40" y="4620892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38" y="5286694"/>
            <a:ext cx="11620498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05" y="5951083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13543"/>
            <a:ext cx="11391896" cy="5312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73" y="1930784"/>
            <a:ext cx="11391896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08" y="2607322"/>
            <a:ext cx="11391896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07" y="3269906"/>
            <a:ext cx="11391896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73" y="3944216"/>
            <a:ext cx="11391896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08" y="4631096"/>
            <a:ext cx="11391896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73" y="5271164"/>
            <a:ext cx="11391896" cy="576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55" y="5942372"/>
            <a:ext cx="11391896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791950" cy="521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3314101"/>
            <a:ext cx="11791950" cy="316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18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3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6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4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1092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67" y="2489795"/>
            <a:ext cx="10829925" cy="38195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67408" y="6309320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1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887075" cy="53435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3407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1" y="4011651"/>
            <a:ext cx="10455027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7" y="4710630"/>
            <a:ext cx="10671051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418" y="5361590"/>
            <a:ext cx="10765198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49" y="6022941"/>
            <a:ext cx="10815067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0977"/>
            <a:ext cx="10896600" cy="528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178" y="1281949"/>
            <a:ext cx="10796438" cy="576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06" y="1916631"/>
            <a:ext cx="10896600" cy="576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81" y="2580341"/>
            <a:ext cx="11004535" cy="576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178" y="3240918"/>
            <a:ext cx="10690328" cy="576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178" y="3878733"/>
            <a:ext cx="10796438" cy="576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95" y="4582852"/>
            <a:ext cx="10883911" cy="576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43429"/>
            <a:ext cx="11233248" cy="5766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68" y="5892625"/>
            <a:ext cx="11137848" cy="57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40768"/>
            <a:ext cx="10455027" cy="4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</Words>
  <Application>Microsoft Office PowerPoint</Application>
  <PresentationFormat>宽屏</PresentationFormat>
  <Paragraphs>13</Paragraphs>
  <Slides>60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2025-08-16T19:55:22Z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