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427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601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800225"/>
            <a:ext cx="845820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0130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7029" y="1340768"/>
            <a:ext cx="3493427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348880"/>
            <a:ext cx="345638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7028" y="2348880"/>
            <a:ext cx="3493427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96525" cy="5153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573016"/>
            <a:ext cx="280831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573015"/>
            <a:ext cx="288032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412776"/>
            <a:ext cx="9448800" cy="176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6853" y="3538686"/>
            <a:ext cx="95916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2037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484784"/>
            <a:ext cx="309634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1" y="1484784"/>
            <a:ext cx="3509987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7458" y="2564904"/>
            <a:ext cx="3392478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555574"/>
            <a:ext cx="2808312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0" y="5733256"/>
            <a:ext cx="3240361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5842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484784"/>
            <a:ext cx="417646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3617242"/>
            <a:ext cx="252028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725144"/>
            <a:ext cx="2736304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689602"/>
            <a:ext cx="4536504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5753759"/>
            <a:ext cx="2664296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4362" y="5761962"/>
            <a:ext cx="190821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3937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556792"/>
            <a:ext cx="2664296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877272"/>
            <a:ext cx="453650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9462" y="5877271"/>
            <a:ext cx="2225129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484784"/>
            <a:ext cx="1012507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1556792"/>
            <a:ext cx="273630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3666008"/>
            <a:ext cx="5112568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335" y="3666008"/>
            <a:ext cx="1988171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4756620"/>
            <a:ext cx="2592288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496550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2564904"/>
            <a:ext cx="113551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645024"/>
            <a:ext cx="3878576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6143" y="3645023"/>
            <a:ext cx="4451957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9673" y="5800303"/>
            <a:ext cx="3976567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5777733"/>
            <a:ext cx="221563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81075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348880"/>
            <a:ext cx="9782175" cy="3943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1930" y="1469355"/>
            <a:ext cx="185375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4312" y="4509120"/>
            <a:ext cx="2105894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5589240"/>
            <a:ext cx="2880320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5589239"/>
            <a:ext cx="453650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2512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581128"/>
            <a:ext cx="316835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25125" cy="481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501008"/>
            <a:ext cx="237626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509120"/>
            <a:ext cx="196215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0902" y="4509120"/>
            <a:ext cx="428746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220325" cy="495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700808"/>
            <a:ext cx="4104456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708920"/>
            <a:ext cx="3168352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3742779"/>
            <a:ext cx="1493700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090" y="4797152"/>
            <a:ext cx="331477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8700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8680" y="2564904"/>
            <a:ext cx="360547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564903"/>
            <a:ext cx="272616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622575"/>
            <a:ext cx="1368152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4653136"/>
            <a:ext cx="1656184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878" y="5661248"/>
            <a:ext cx="3033914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5661247"/>
            <a:ext cx="396044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1727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645024"/>
            <a:ext cx="453650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720183"/>
            <a:ext cx="453650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9763125" cy="4762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575521"/>
            <a:ext cx="415031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174" y="4581128"/>
            <a:ext cx="1687466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620889"/>
            <a:ext cx="352839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46291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4415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513812"/>
            <a:ext cx="242327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564904"/>
            <a:ext cx="73801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564903"/>
            <a:ext cx="3168352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5661248"/>
            <a:ext cx="3096344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5676709"/>
            <a:ext cx="242327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6320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628800"/>
            <a:ext cx="1512168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696678"/>
            <a:ext cx="453650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4696678"/>
            <a:ext cx="930152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733256"/>
            <a:ext cx="396044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0132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575521"/>
            <a:ext cx="3744416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575520"/>
            <a:ext cx="2304256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576167"/>
            <a:ext cx="129614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62990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491658"/>
            <a:ext cx="3744416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1491658"/>
            <a:ext cx="93610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564904"/>
            <a:ext cx="2448272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594571"/>
            <a:ext cx="2520280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581128"/>
            <a:ext cx="648072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581127"/>
            <a:ext cx="316835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978217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69604"/>
            <a:ext cx="10467975" cy="3695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3501008"/>
            <a:ext cx="453650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4509120"/>
            <a:ext cx="1224136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4540162"/>
            <a:ext cx="453650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8225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420888"/>
            <a:ext cx="453650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1" y="2420887"/>
            <a:ext cx="3980087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429000"/>
            <a:ext cx="1008112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5445224"/>
            <a:ext cx="2808312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7809" y="5445224"/>
            <a:ext cx="100811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9177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556792"/>
            <a:ext cx="237626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568055"/>
            <a:ext cx="453650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4050" y="3568055"/>
            <a:ext cx="3250502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595440"/>
            <a:ext cx="1512168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595439"/>
            <a:ext cx="3384376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</Words>
  <Application>Microsoft Office PowerPoint</Application>
  <PresentationFormat>宽屏</PresentationFormat>
  <Paragraphs>2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2025-08-16T20:34:56Z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