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5" r:id="rId3"/>
    <p:sldId id="359" r:id="rId4"/>
    <p:sldId id="326" r:id="rId5"/>
    <p:sldId id="360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671637"/>
            <a:ext cx="1037272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8110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95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538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5524500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012" y="3068960"/>
            <a:ext cx="117348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5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3347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157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0650"/>
            <a:ext cx="117443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2025-08-18T01:07:32Z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