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201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11537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789040"/>
            <a:ext cx="783907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5060"/>
            <a:ext cx="1122045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982511"/>
            <a:ext cx="10068322" cy="66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3475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314389"/>
            <a:ext cx="10614670" cy="5851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51164"/>
            <a:ext cx="10614670" cy="58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0450" cy="526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1320128"/>
            <a:ext cx="2016224" cy="5851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39589"/>
            <a:ext cx="1656184" cy="5851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175693"/>
            <a:ext cx="1584176" cy="58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0335"/>
            <a:ext cx="1043940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60689"/>
            <a:ext cx="10081120" cy="5851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540" y="2288447"/>
            <a:ext cx="10081120" cy="5851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540" y="3216205"/>
            <a:ext cx="10406036" cy="5851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540" y="4142962"/>
            <a:ext cx="10406036" cy="5851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81294"/>
            <a:ext cx="10406036" cy="585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764" y="6021167"/>
            <a:ext cx="10406036" cy="58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72" y="3140968"/>
            <a:ext cx="116300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475"/>
            <a:ext cx="117157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2319"/>
            <a:ext cx="116395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85875"/>
            <a:ext cx="117538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492799"/>
            <a:ext cx="2808312" cy="5851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383605"/>
            <a:ext cx="2808312" cy="5851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160655"/>
            <a:ext cx="2808312" cy="5851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7404" y="5065899"/>
            <a:ext cx="2808312" cy="58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59276"/>
            <a:ext cx="10945216" cy="5851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34947"/>
            <a:ext cx="11089232" cy="5851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33279"/>
            <a:ext cx="11017224" cy="58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253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871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93096"/>
            <a:ext cx="11620500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1438484"/>
            <a:ext cx="11233248" cy="5851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7" y="2317740"/>
            <a:ext cx="11287125" cy="5851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3210461"/>
            <a:ext cx="3456384" cy="58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823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1459076"/>
            <a:ext cx="10878319" cy="5851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388673"/>
            <a:ext cx="11238358" cy="5851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318270"/>
            <a:ext cx="11238358" cy="5851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24717"/>
            <a:ext cx="11382374" cy="5851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64" y="5154314"/>
            <a:ext cx="11222178" cy="58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335933"/>
            <a:ext cx="11192644" cy="58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8760"/>
            <a:ext cx="1130617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1378051"/>
            <a:ext cx="10945216" cy="5851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152" y="2309039"/>
            <a:ext cx="11124472" cy="5851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227" y="3240027"/>
            <a:ext cx="11124472" cy="5851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171015"/>
            <a:ext cx="11124472" cy="5851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079" y="5102003"/>
            <a:ext cx="11124472" cy="585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079" y="6032991"/>
            <a:ext cx="11124472" cy="58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7292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70651"/>
            <a:ext cx="11124472" cy="5851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152" y="2411823"/>
            <a:ext cx="11124472" cy="5851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454" y="3301436"/>
            <a:ext cx="11124472" cy="58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513" y="1364361"/>
            <a:ext cx="11124472" cy="5851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66" y="2276872"/>
            <a:ext cx="11124472" cy="5851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36" y="3200815"/>
            <a:ext cx="11124472" cy="5851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375" y="4136919"/>
            <a:ext cx="11124472" cy="5851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36" y="5060862"/>
            <a:ext cx="11124472" cy="585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36" y="6008397"/>
            <a:ext cx="11124472" cy="58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5360"/>
            <a:ext cx="11715750" cy="533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990" y="3212976"/>
            <a:ext cx="11297649" cy="5851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051" y="4149080"/>
            <a:ext cx="11283588" cy="5851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167" y="5068934"/>
            <a:ext cx="11124472" cy="5851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78" y="5959029"/>
            <a:ext cx="11124472" cy="5851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014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519509"/>
            <a:ext cx="11124472" cy="5851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55613"/>
            <a:ext cx="11245596" cy="58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74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729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442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58550" cy="2505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88" y="4042347"/>
            <a:ext cx="111156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8457" y="5805264"/>
            <a:ext cx="1095375" cy="6636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5805263"/>
            <a:ext cx="1095375" cy="66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1092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268760"/>
            <a:ext cx="1095375" cy="6636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248063"/>
            <a:ext cx="1095375" cy="6636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068960"/>
            <a:ext cx="2736304" cy="6636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8136" y="3054718"/>
            <a:ext cx="2778344" cy="6636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3" y="4809584"/>
            <a:ext cx="936104" cy="66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56" y="1268760"/>
            <a:ext cx="117729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宽屏</PresentationFormat>
  <Paragraphs>1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2025-08-17T15:36:17Z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