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5437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0331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314575"/>
            <a:ext cx="11287125" cy="222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68760"/>
            <a:ext cx="6562725" cy="1219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344" y="2780928"/>
            <a:ext cx="11896725" cy="3095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4192" y="2721027"/>
            <a:ext cx="1143000" cy="41994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84630" y="2780928"/>
            <a:ext cx="1143000" cy="36003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45068" y="2721026"/>
            <a:ext cx="740803" cy="4199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468" y="3272048"/>
            <a:ext cx="1143000" cy="40924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60992" y="3890076"/>
            <a:ext cx="1368152" cy="35343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408" y="4369678"/>
            <a:ext cx="1584176" cy="4092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3672" y="4425484"/>
            <a:ext cx="1368152" cy="35343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3912" y="4408646"/>
            <a:ext cx="1594173" cy="36673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0056" y="5440710"/>
            <a:ext cx="504056" cy="435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68760"/>
            <a:ext cx="11544300" cy="531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487" y="4645893"/>
            <a:ext cx="10392173" cy="3672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8328" y="5139506"/>
            <a:ext cx="504056" cy="439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20525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2492896"/>
            <a:ext cx="504056" cy="511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077" y="3126085"/>
            <a:ext cx="11639550" cy="1743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5" y="4077072"/>
            <a:ext cx="10789171" cy="4392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4509120"/>
            <a:ext cx="10789171" cy="439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6591300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296" y="2503123"/>
            <a:ext cx="11820525" cy="4038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972" y="4934858"/>
            <a:ext cx="11304849" cy="47406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5550546"/>
            <a:ext cx="11546445" cy="3651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995" y="6009084"/>
            <a:ext cx="11549826" cy="439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20525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348039"/>
            <a:ext cx="10789171" cy="4392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862322"/>
            <a:ext cx="11532493" cy="4392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363218"/>
            <a:ext cx="11532493" cy="4392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933623"/>
            <a:ext cx="11377264" cy="36587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4653136"/>
            <a:ext cx="792088" cy="36728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5204242"/>
            <a:ext cx="792089" cy="439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871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458575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1688366"/>
            <a:ext cx="4464496" cy="43204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192489"/>
            <a:ext cx="10668549" cy="439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</Words>
  <Application>Microsoft Office PowerPoint</Application>
  <PresentationFormat>宽屏</PresentationFormat>
  <Paragraphs>2</Paragraphs>
  <Slides>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2025-08-17T10:28:17Z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