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54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2747962"/>
            <a:ext cx="656272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039789"/>
            <a:ext cx="9505056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976278"/>
            <a:ext cx="10009112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303485"/>
            <a:ext cx="2808312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23597"/>
            <a:ext cx="9217024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68760"/>
            <a:ext cx="10214248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532" y="2216976"/>
            <a:ext cx="655470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560" y="4149080"/>
            <a:ext cx="864096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85184"/>
            <a:ext cx="1800200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866" y="5085184"/>
            <a:ext cx="2514278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1196752"/>
            <a:ext cx="1152128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56006"/>
            <a:ext cx="2592288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161460"/>
            <a:ext cx="3168352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53922"/>
            <a:ext cx="2448272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441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276872"/>
            <a:ext cx="2016224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31059"/>
            <a:ext cx="144016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33284"/>
            <a:ext cx="3168352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36318"/>
            <a:ext cx="7200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150" y="4831877"/>
            <a:ext cx="9588509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10513168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33946"/>
            <a:ext cx="10873208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91020"/>
            <a:ext cx="6912768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1744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919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907348"/>
            <a:ext cx="2232248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4839945"/>
            <a:ext cx="396044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5772876"/>
            <a:ext cx="43204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2109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473209"/>
            <a:ext cx="72008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398275"/>
            <a:ext cx="1368152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886" y="3300191"/>
            <a:ext cx="1745578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014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1352343"/>
            <a:ext cx="100012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242" y="2262273"/>
            <a:ext cx="8779269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113291"/>
            <a:ext cx="9577064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204864"/>
            <a:ext cx="288033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233467"/>
            <a:ext cx="288032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549" y="2189728"/>
            <a:ext cx="288033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196752"/>
            <a:ext cx="10297144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24" y="2149416"/>
            <a:ext cx="10703667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78930"/>
            <a:ext cx="11377264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89" y="3985294"/>
            <a:ext cx="1076238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88" y="4891658"/>
            <a:ext cx="10896727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680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62" y="3356992"/>
            <a:ext cx="115728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308" y="1412776"/>
            <a:ext cx="10675092" cy="6133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319191"/>
            <a:ext cx="10297144" cy="63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40767"/>
            <a:ext cx="10297144" cy="6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310663"/>
            <a:ext cx="10848975" cy="6254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92970"/>
            <a:ext cx="11064998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13503"/>
            <a:ext cx="10801200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14111"/>
            <a:ext cx="10920982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84784"/>
            <a:ext cx="10297144" cy="6370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29966"/>
            <a:ext cx="11567542" cy="312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346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1" y="2852936"/>
            <a:ext cx="864096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44"/>
            <a:ext cx="115538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32856"/>
            <a:ext cx="3456384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175693"/>
            <a:ext cx="2376264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196752"/>
            <a:ext cx="36004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36004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347508"/>
            <a:ext cx="10297144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03485"/>
            <a:ext cx="1029714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229200"/>
            <a:ext cx="10297144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9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56" y="1340768"/>
            <a:ext cx="10772343" cy="6370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93" y="2204864"/>
            <a:ext cx="10751606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24" y="3238491"/>
            <a:ext cx="10751606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198" y="4280241"/>
            <a:ext cx="10751606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33566"/>
            <a:ext cx="11039638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8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185"/>
            <a:ext cx="116395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57184"/>
            <a:ext cx="10751606" cy="5876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3066"/>
            <a:ext cx="11495534" cy="360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1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726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777"/>
            <a:ext cx="116776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69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7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340768"/>
            <a:ext cx="31683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7" y="2996952"/>
            <a:ext cx="7200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3" y="2348880"/>
            <a:ext cx="9579893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29930"/>
            <a:ext cx="5976664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994026"/>
            <a:ext cx="7200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143894"/>
            <a:ext cx="9649072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873208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94026"/>
            <a:ext cx="6264696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4468"/>
            <a:ext cx="113061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124744"/>
            <a:ext cx="72008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157192"/>
            <a:ext cx="9649072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6033958"/>
            <a:ext cx="11090151" cy="42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348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32856"/>
            <a:ext cx="72008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229200"/>
            <a:ext cx="684076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