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953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968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99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876550"/>
            <a:ext cx="72580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441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631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271960"/>
            <a:ext cx="720080" cy="5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93440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858" y="2276872"/>
            <a:ext cx="101250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441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867287"/>
            <a:ext cx="8640960" cy="5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060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77495"/>
            <a:ext cx="9937104" cy="161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869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012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13250"/>
            <a:ext cx="9937104" cy="5689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36912"/>
            <a:ext cx="9937104" cy="5689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59824"/>
            <a:ext cx="9937104" cy="5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658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3274"/>
            <a:ext cx="105441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9322"/>
            <a:ext cx="1030605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492896"/>
            <a:ext cx="864096" cy="5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69796"/>
            <a:ext cx="8267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2978"/>
            <a:ext cx="101727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251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097" y="2636912"/>
            <a:ext cx="9001001" cy="5689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524" y="3695299"/>
            <a:ext cx="9937104" cy="5689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14" y="4753686"/>
            <a:ext cx="9937104" cy="5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56792"/>
            <a:ext cx="10134600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2492896"/>
            <a:ext cx="9937104" cy="8569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466" y="3751625"/>
            <a:ext cx="9937104" cy="8569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5010354"/>
            <a:ext cx="9937104" cy="85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100393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700808"/>
            <a:ext cx="9937104" cy="85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441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631530"/>
            <a:ext cx="741809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107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5916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203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661372"/>
            <a:ext cx="9073008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0175" y="3128962"/>
            <a:ext cx="1771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793148"/>
            <a:ext cx="9073008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203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124" y="2348880"/>
            <a:ext cx="9953625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4653136"/>
            <a:ext cx="964907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3" y="5834292"/>
            <a:ext cx="102203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75897"/>
            <a:ext cx="1002982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1377495"/>
            <a:ext cx="9937104" cy="5689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360" y="2564904"/>
            <a:ext cx="9937104" cy="5689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360" y="3732196"/>
            <a:ext cx="10147200" cy="5689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480" y="4923915"/>
            <a:ext cx="9937104" cy="5689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408" y="5949280"/>
            <a:ext cx="9937104" cy="70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4677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</Words>
  <Application>Microsoft Office PowerPoint</Application>
  <PresentationFormat>宽屏</PresentationFormat>
  <Paragraphs>3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2025-08-17T07:19:43Z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