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9" r:id="rId36"/>
    <p:sldId id="360" r:id="rId37"/>
    <p:sldId id="361" r:id="rId38"/>
    <p:sldId id="362" r:id="rId39"/>
    <p:sldId id="363" r:id="rId40"/>
    <p:sldId id="364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657475"/>
            <a:ext cx="7315200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19" y="1268760"/>
            <a:ext cx="118014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84984"/>
            <a:ext cx="1130922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21088"/>
            <a:ext cx="1130922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98" y="5209245"/>
            <a:ext cx="1130922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19" y="1412776"/>
            <a:ext cx="110109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420888"/>
            <a:ext cx="11687175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456" y="1412776"/>
            <a:ext cx="1130922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961" y="2389168"/>
            <a:ext cx="11309226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456" y="3377135"/>
            <a:ext cx="11309226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293" y="4333382"/>
            <a:ext cx="1130922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680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1130922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85" y="5373216"/>
            <a:ext cx="1130922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84784"/>
            <a:ext cx="1094918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492896"/>
            <a:ext cx="1130922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04" y="3482983"/>
            <a:ext cx="11309226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94" y="4437112"/>
            <a:ext cx="1130922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447501"/>
            <a:ext cx="2088232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420092"/>
            <a:ext cx="441322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88254"/>
            <a:ext cx="201622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555" y="3333842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4316246"/>
            <a:ext cx="11316841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20" y="5278058"/>
            <a:ext cx="11097197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98" y="1556792"/>
            <a:ext cx="115443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580" y="1544547"/>
            <a:ext cx="1123407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92896"/>
            <a:ext cx="10589518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425" y="2420888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55" y="3412861"/>
            <a:ext cx="11060403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12" y="4381684"/>
            <a:ext cx="10986996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67571"/>
            <a:ext cx="11233248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84984"/>
            <a:ext cx="1125855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230" y="1327187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5433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3352" y="4956076"/>
            <a:ext cx="117538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083" y="1410771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79" y="2455613"/>
            <a:ext cx="10964337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98450"/>
            <a:ext cx="10944224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50" y="4522465"/>
            <a:ext cx="10978180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79" y="5546480"/>
            <a:ext cx="1093321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872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35926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12776"/>
            <a:ext cx="1101722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20888"/>
            <a:ext cx="1102583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81097"/>
            <a:ext cx="11091403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83" y="2348880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83" y="3356992"/>
            <a:ext cx="1073353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4423533"/>
            <a:ext cx="11050141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14" y="5454679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7290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84784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92896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34" y="1502156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530179"/>
            <a:ext cx="1073353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52695"/>
            <a:ext cx="10733534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63636"/>
            <a:ext cx="10733534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617922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433" y="2372030"/>
            <a:ext cx="11039475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7374" y="5229200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91850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550" y="1463524"/>
            <a:ext cx="1073353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63" y="2420888"/>
            <a:ext cx="10733534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550" y="3366226"/>
            <a:ext cx="10733534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14736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90762"/>
            <a:ext cx="11753850" cy="22764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91083" y="2290762"/>
            <a:ext cx="116375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1431360"/>
            <a:ext cx="11034911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455" y="2348880"/>
            <a:ext cx="1073353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792" y="3333842"/>
            <a:ext cx="10733534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4286087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728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826" y="2492896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658" y="3461718"/>
            <a:ext cx="1073353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803" y="4407503"/>
            <a:ext cx="10733534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16" y="5371872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7348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413962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61641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99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75" y="4149080"/>
            <a:ext cx="10896600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94" y="1268760"/>
            <a:ext cx="1073353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706" y="2233811"/>
            <a:ext cx="10733534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943" y="3169915"/>
            <a:ext cx="10733534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234549"/>
            <a:ext cx="10733534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98" y="5166088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156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633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596345"/>
            <a:ext cx="94044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6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15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6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2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8720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316" y="3573016"/>
            <a:ext cx="940734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177" y="4365104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0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632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141" y="2420888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29000"/>
            <a:ext cx="1073353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674" y="4509120"/>
            <a:ext cx="10733534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270" y="5517232"/>
            <a:ext cx="1073353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65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852936"/>
            <a:ext cx="86409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775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74164"/>
            <a:ext cx="1073353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64904"/>
            <a:ext cx="27908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24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060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513" y="1412776"/>
            <a:ext cx="894721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788" y="4149080"/>
            <a:ext cx="3258547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108334"/>
            <a:ext cx="2232248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4149079"/>
            <a:ext cx="143346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490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174" y="3391717"/>
            <a:ext cx="468052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675" y="3391716"/>
            <a:ext cx="360437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365104"/>
            <a:ext cx="129614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348880"/>
            <a:ext cx="309634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976" y="2348880"/>
            <a:ext cx="333752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415" y="5229200"/>
            <a:ext cx="172918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490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47501"/>
            <a:ext cx="324036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946" y="1461634"/>
            <a:ext cx="408048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391717"/>
            <a:ext cx="4972522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365104"/>
            <a:ext cx="1872208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365103"/>
            <a:ext cx="446846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2025-08-18T11:00:11Z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