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6"/>
  </p:notesMasterIdLst>
  <p:handoutMasterIdLst>
    <p:handoutMasterId r:id="rId67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24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  <p:sldId id="380" r:id="rId59"/>
    <p:sldId id="381" r:id="rId60"/>
    <p:sldId id="382" r:id="rId61"/>
    <p:sldId id="383" r:id="rId62"/>
    <p:sldId id="384" r:id="rId63"/>
    <p:sldId id="385" r:id="rId64"/>
    <p:sldId id="386" r:id="rId65"/>
  </p:sldIdLst>
  <p:sldSz cx="12192000" cy="6858000"/>
  <p:notesSz cx="6858000" cy="9144000"/>
  <p:custDataLst>
    <p:tags r:id="rId6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gs" Target="tags/tag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3203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3254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5925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1755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2321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82474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8013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0237" y="2414587"/>
            <a:ext cx="8391525" cy="2028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165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957" y="1268760"/>
            <a:ext cx="9515475" cy="100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350418"/>
            <a:ext cx="1174432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42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1572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979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4430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943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3538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99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6807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61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77600" cy="1647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257" y="3140968"/>
            <a:ext cx="1137285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57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3475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21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06200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8460" y="4005064"/>
            <a:ext cx="5264124" cy="438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5079082"/>
            <a:ext cx="5076342" cy="438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0863" y="5651844"/>
            <a:ext cx="3038972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084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20500" cy="516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1844824"/>
            <a:ext cx="3456384" cy="438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8016" y="5402244"/>
            <a:ext cx="10743828" cy="438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5749" y="5952781"/>
            <a:ext cx="10743828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271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939" y="1340768"/>
            <a:ext cx="11896725" cy="508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8618" y="3169996"/>
            <a:ext cx="3897982" cy="438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9496" y="3725444"/>
            <a:ext cx="2376264" cy="438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1597" y="4836189"/>
            <a:ext cx="3560747" cy="438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75033" y="4861797"/>
            <a:ext cx="1853615" cy="4381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5412578"/>
            <a:ext cx="2016224" cy="4381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8618" y="5399774"/>
            <a:ext cx="3897982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502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00808"/>
            <a:ext cx="11725275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057" y="2636912"/>
            <a:ext cx="11266562" cy="438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386" y="3212976"/>
            <a:ext cx="11456278" cy="438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985" y="3792091"/>
            <a:ext cx="10743828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696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51" y="1268760"/>
            <a:ext cx="1197292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21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110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111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9575" cy="490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5733256"/>
            <a:ext cx="1742828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41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364" y="1484784"/>
            <a:ext cx="11934825" cy="4638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1984" y="1484784"/>
            <a:ext cx="2678932" cy="438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75672" y="2126754"/>
            <a:ext cx="1598812" cy="438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99923" y="2768724"/>
            <a:ext cx="2030860" cy="4381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56" y="4538148"/>
            <a:ext cx="10743828" cy="4381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5104190"/>
            <a:ext cx="10743828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487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677" y="1412776"/>
            <a:ext cx="11849100" cy="501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429792"/>
            <a:ext cx="10743828" cy="438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8703" y="1988840"/>
            <a:ext cx="10743828" cy="438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3068960"/>
            <a:ext cx="288032" cy="438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3088230"/>
            <a:ext cx="230660" cy="4381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0407" y="5330236"/>
            <a:ext cx="10743828" cy="4381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3" y="5871925"/>
            <a:ext cx="10972811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12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88840"/>
            <a:ext cx="11410950" cy="165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988840"/>
            <a:ext cx="10959852" cy="438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912" y="2554898"/>
            <a:ext cx="11077389" cy="438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954" y="3106442"/>
            <a:ext cx="10743828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096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72900" cy="4991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988840"/>
            <a:ext cx="11772900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17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4705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1" y="1312302"/>
            <a:ext cx="11744325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77675" cy="495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2060848"/>
            <a:ext cx="2016224" cy="438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376" y="2049399"/>
            <a:ext cx="2088232" cy="438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636912"/>
            <a:ext cx="3528392" cy="438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1" y="3742209"/>
            <a:ext cx="3245135" cy="4381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318273"/>
            <a:ext cx="3897982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5385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404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11000" cy="49244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536" y="3655913"/>
            <a:ext cx="590700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548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11000" cy="475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7" y="5301208"/>
            <a:ext cx="10154817" cy="438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780" y="5733480"/>
            <a:ext cx="10959852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996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627" y="1500422"/>
            <a:ext cx="11220450" cy="1285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3" y="2852936"/>
            <a:ext cx="11858625" cy="2771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729" y="1512502"/>
            <a:ext cx="11293348" cy="2996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611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25200" cy="443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724" y="1513812"/>
            <a:ext cx="10959852" cy="438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075924"/>
            <a:ext cx="11305256" cy="438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623522"/>
            <a:ext cx="11125200" cy="4381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179527"/>
            <a:ext cx="11125200" cy="4381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328" y="3720474"/>
            <a:ext cx="11332594" cy="4381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050" y="4282586"/>
            <a:ext cx="11222582" cy="4381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4840138"/>
            <a:ext cx="10959852" cy="4381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699" y="5398343"/>
            <a:ext cx="10959852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332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90625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953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01475" cy="490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5862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612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400" y="1340768"/>
            <a:ext cx="11772900" cy="3867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936" y="5301208"/>
            <a:ext cx="11763375" cy="105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207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663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8242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2052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03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392" y="1340768"/>
            <a:ext cx="1191577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778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428" y="1412776"/>
            <a:ext cx="11753850" cy="501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4392" y="3212976"/>
            <a:ext cx="720080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63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77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8500" y="2996952"/>
            <a:ext cx="10167764" cy="438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676" y="3464162"/>
            <a:ext cx="11290176" cy="2801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847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372" y="1268760"/>
            <a:ext cx="11820525" cy="547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708" y="1268760"/>
            <a:ext cx="11277940" cy="9361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708" y="3429000"/>
            <a:ext cx="11277940" cy="438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3255" y="3978169"/>
            <a:ext cx="11277940" cy="438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139" y="4527338"/>
            <a:ext cx="11277940" cy="4381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876" y="5088338"/>
            <a:ext cx="11277940" cy="4381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081" y="5625676"/>
            <a:ext cx="11277940" cy="4381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026" y="6198507"/>
            <a:ext cx="11277940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853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063" y="1471394"/>
            <a:ext cx="11934825" cy="500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2" y="2607884"/>
            <a:ext cx="11277940" cy="438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991" y="3149571"/>
            <a:ext cx="11277940" cy="438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2" y="3744374"/>
            <a:ext cx="11277940" cy="438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7899" y="4302766"/>
            <a:ext cx="11277940" cy="4381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991" y="4837823"/>
            <a:ext cx="11277940" cy="4381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2" y="5397903"/>
            <a:ext cx="11277940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60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6812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238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306175" cy="447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865" y="1571306"/>
            <a:ext cx="11277940" cy="438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132856"/>
            <a:ext cx="11277940" cy="438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43" y="2710859"/>
            <a:ext cx="11277940" cy="438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217" y="3268932"/>
            <a:ext cx="11277940" cy="4381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952" y="3829164"/>
            <a:ext cx="11277940" cy="4381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594" y="4371121"/>
            <a:ext cx="11277940" cy="4381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43" y="4937292"/>
            <a:ext cx="11277940" cy="4381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603" y="5514445"/>
            <a:ext cx="11277940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405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77675" cy="500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071" y="1355282"/>
            <a:ext cx="11277940" cy="438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916832"/>
            <a:ext cx="11277940" cy="438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439" y="2492896"/>
            <a:ext cx="11277940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36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20525" cy="103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420888"/>
            <a:ext cx="1182052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578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6812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41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2052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969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412776"/>
            <a:ext cx="1156335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742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2527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882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476" y="1340768"/>
            <a:ext cx="11887200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420" y="3082912"/>
            <a:ext cx="11811000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78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0050" cy="4924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140968"/>
            <a:ext cx="11277940" cy="438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699455"/>
            <a:ext cx="11277940" cy="438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399" y="4243428"/>
            <a:ext cx="11277940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54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1412776"/>
            <a:ext cx="11839575" cy="501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971" y="1441804"/>
            <a:ext cx="11277940" cy="438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384" y="2015570"/>
            <a:ext cx="11277940" cy="438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1248" y="2574822"/>
            <a:ext cx="11277940" cy="438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092" y="3121269"/>
            <a:ext cx="11277940" cy="4381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192" y="4788320"/>
            <a:ext cx="11277940" cy="4381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192" y="5354268"/>
            <a:ext cx="11277940" cy="4381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884" y="5897885"/>
            <a:ext cx="11277940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531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58625" cy="4981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021" y="1340768"/>
            <a:ext cx="11277940" cy="438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021" y="1902318"/>
            <a:ext cx="11277940" cy="438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021" y="2449354"/>
            <a:ext cx="11277940" cy="4381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298" y="3568938"/>
            <a:ext cx="11277940" cy="4381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115974"/>
            <a:ext cx="11277940" cy="4381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298" y="4663010"/>
            <a:ext cx="11277940" cy="4381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5229200"/>
            <a:ext cx="11277940" cy="4381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744" y="5790285"/>
            <a:ext cx="11277940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290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89" y="1340768"/>
            <a:ext cx="11801475" cy="491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716" y="1916832"/>
            <a:ext cx="11277940" cy="438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716" y="2463868"/>
            <a:ext cx="11277940" cy="438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251" y="2996952"/>
            <a:ext cx="11277940" cy="438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724" y="3564629"/>
            <a:ext cx="11277940" cy="4381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724" y="4135128"/>
            <a:ext cx="11277940" cy="4381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708" y="4670944"/>
            <a:ext cx="11277940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93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439525" cy="2790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763" y="1657828"/>
            <a:ext cx="11277940" cy="438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204864"/>
            <a:ext cx="11277940" cy="438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165" y="2765208"/>
            <a:ext cx="11277940" cy="4381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625" y="3344338"/>
            <a:ext cx="11277940" cy="4381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635" y="3904682"/>
            <a:ext cx="11277940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061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91900" cy="5095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593932"/>
            <a:ext cx="10743828" cy="438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155482"/>
            <a:ext cx="10743828" cy="438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731546"/>
            <a:ext cx="10743828" cy="4381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137" y="5445224"/>
            <a:ext cx="10743828" cy="4381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959602"/>
            <a:ext cx="10743828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400" y="1340768"/>
            <a:ext cx="1180147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700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711" y="1311740"/>
            <a:ext cx="11934825" cy="531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710" y="1916832"/>
            <a:ext cx="11934825" cy="4709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770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513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581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7290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061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412776"/>
            <a:ext cx="11811000" cy="5048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56" y="1445433"/>
            <a:ext cx="10743828" cy="438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6760" y="2011766"/>
            <a:ext cx="10743828" cy="438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6828" y="2578099"/>
            <a:ext cx="10743828" cy="4381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3140968"/>
            <a:ext cx="10743828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7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96119"/>
            <a:ext cx="11772900" cy="522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2924944"/>
            <a:ext cx="720080" cy="438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4575026"/>
            <a:ext cx="9540652" cy="438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7409" y="5112034"/>
            <a:ext cx="10743828" cy="837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01475" cy="451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1550690"/>
            <a:ext cx="2088232" cy="438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1550690"/>
            <a:ext cx="2246884" cy="438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3808383"/>
            <a:ext cx="7287444" cy="438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5740" y="4365104"/>
            <a:ext cx="662708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8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7</Words>
  <Application>Microsoft Office PowerPoint</Application>
  <PresentationFormat>宽屏</PresentationFormat>
  <Paragraphs>7</Paragraphs>
  <Slides>64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6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2025-08-16T04:35:53Z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