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0"/>
  </p:notesMasterIdLst>
  <p:handoutMasterIdLst>
    <p:handoutMasterId r:id="rId61"/>
  </p:handoutMasterIdLst>
  <p:sldIdLst>
    <p:sldId id="302" r:id="rId2"/>
    <p:sldId id="325" r:id="rId3"/>
    <p:sldId id="326" r:id="rId4"/>
    <p:sldId id="327" r:id="rId5"/>
    <p:sldId id="328" r:id="rId6"/>
    <p:sldId id="329" r:id="rId7"/>
    <p:sldId id="330" r:id="rId8"/>
    <p:sldId id="331" r:id="rId9"/>
    <p:sldId id="332" r:id="rId10"/>
    <p:sldId id="333" r:id="rId11"/>
    <p:sldId id="334" r:id="rId12"/>
    <p:sldId id="335" r:id="rId13"/>
    <p:sldId id="336" r:id="rId14"/>
    <p:sldId id="337" r:id="rId15"/>
    <p:sldId id="338" r:id="rId16"/>
    <p:sldId id="339" r:id="rId17"/>
    <p:sldId id="340" r:id="rId18"/>
    <p:sldId id="341" r:id="rId19"/>
    <p:sldId id="342" r:id="rId20"/>
    <p:sldId id="343" r:id="rId21"/>
    <p:sldId id="344" r:id="rId22"/>
    <p:sldId id="345" r:id="rId23"/>
    <p:sldId id="346" r:id="rId24"/>
    <p:sldId id="347" r:id="rId25"/>
    <p:sldId id="348" r:id="rId26"/>
    <p:sldId id="349" r:id="rId27"/>
    <p:sldId id="350" r:id="rId28"/>
    <p:sldId id="351" r:id="rId29"/>
    <p:sldId id="352" r:id="rId30"/>
    <p:sldId id="353" r:id="rId31"/>
    <p:sldId id="354" r:id="rId32"/>
    <p:sldId id="355" r:id="rId33"/>
    <p:sldId id="356" r:id="rId34"/>
    <p:sldId id="357" r:id="rId35"/>
    <p:sldId id="358" r:id="rId36"/>
    <p:sldId id="324" r:id="rId37"/>
    <p:sldId id="359" r:id="rId38"/>
    <p:sldId id="360" r:id="rId39"/>
    <p:sldId id="361" r:id="rId40"/>
    <p:sldId id="362" r:id="rId41"/>
    <p:sldId id="363" r:id="rId42"/>
    <p:sldId id="364" r:id="rId43"/>
    <p:sldId id="365" r:id="rId44"/>
    <p:sldId id="366" r:id="rId45"/>
    <p:sldId id="369" r:id="rId46"/>
    <p:sldId id="367" r:id="rId47"/>
    <p:sldId id="368" r:id="rId48"/>
    <p:sldId id="370" r:id="rId49"/>
    <p:sldId id="371" r:id="rId50"/>
    <p:sldId id="372" r:id="rId51"/>
    <p:sldId id="373" r:id="rId52"/>
    <p:sldId id="374" r:id="rId53"/>
    <p:sldId id="375" r:id="rId54"/>
    <p:sldId id="376" r:id="rId55"/>
    <p:sldId id="377" r:id="rId56"/>
    <p:sldId id="378" r:id="rId57"/>
    <p:sldId id="379" r:id="rId58"/>
    <p:sldId id="380" r:id="rId59"/>
  </p:sldIdLst>
  <p:sldSz cx="12192000" cy="6858000"/>
  <p:notesSz cx="6858000" cy="9144000"/>
  <p:custDataLst>
    <p:tags r:id="rId6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notesMaster" Target="notesMasters/notesMaster1.xml"/><Relationship Id="rId65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5" y="2919412"/>
            <a:ext cx="6000750" cy="1019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391775" cy="1771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84032" y="1340768"/>
            <a:ext cx="4104456" cy="6286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0" y="2332324"/>
            <a:ext cx="1368152" cy="628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31651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412776"/>
            <a:ext cx="11515725" cy="4667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43672" y="2348880"/>
            <a:ext cx="1008113" cy="628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74420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982325" cy="3105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5520" y="2264693"/>
            <a:ext cx="9614173" cy="6286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3188618"/>
            <a:ext cx="10947201" cy="14645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6979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340768"/>
            <a:ext cx="11487150" cy="4533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35560" y="3291282"/>
            <a:ext cx="2952328" cy="6286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0" y="3291282"/>
            <a:ext cx="2448272" cy="628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2943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077450" cy="1714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3645024"/>
            <a:ext cx="10925175" cy="27051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83832" y="1339766"/>
            <a:ext cx="3024337" cy="6286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64352" y="1329750"/>
            <a:ext cx="1220466" cy="6286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7367" y="2289615"/>
            <a:ext cx="3600401" cy="6286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63800" y="4585858"/>
            <a:ext cx="2880321" cy="62865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00373" y="4585858"/>
            <a:ext cx="2763979" cy="62865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341573" y="4585858"/>
            <a:ext cx="938088" cy="62865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99456" y="5626942"/>
            <a:ext cx="1800201" cy="62865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91992" y="5631060"/>
            <a:ext cx="2304257" cy="628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19911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340768"/>
            <a:ext cx="11496675" cy="4695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9536" y="4293096"/>
            <a:ext cx="9919497" cy="6286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5520" y="5301208"/>
            <a:ext cx="10062325" cy="628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50615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029950" cy="3695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1" y="1280335"/>
            <a:ext cx="5760640" cy="6286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3291282"/>
            <a:ext cx="10093846" cy="6286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4293096"/>
            <a:ext cx="7416824" cy="628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65729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268760"/>
            <a:ext cx="11515725" cy="5324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5602" y="4831877"/>
            <a:ext cx="10947201" cy="6286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131" y="5851564"/>
            <a:ext cx="10947201" cy="628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62194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340768"/>
            <a:ext cx="11563350" cy="4953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0051" y="1340768"/>
            <a:ext cx="10947201" cy="628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10843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906125" cy="4733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1340768"/>
            <a:ext cx="10947201" cy="6286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2348880"/>
            <a:ext cx="10947201" cy="6286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2239" y="3330281"/>
            <a:ext cx="10947201" cy="6286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4311682"/>
            <a:ext cx="10947201" cy="6286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6829" y="5319794"/>
            <a:ext cx="10947201" cy="628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22718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412776"/>
            <a:ext cx="11706225" cy="426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4359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925175" cy="2686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1340768"/>
            <a:ext cx="10947201" cy="6286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0351" y="2382322"/>
            <a:ext cx="10947201" cy="6286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5480" y="3351868"/>
            <a:ext cx="10947201" cy="628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45029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340768"/>
            <a:ext cx="11525250" cy="3686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23269" y="2276872"/>
            <a:ext cx="10635356" cy="6286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3" y="3291282"/>
            <a:ext cx="10947201" cy="6286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0604" y="4305692"/>
            <a:ext cx="10947201" cy="628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76966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340768"/>
            <a:ext cx="11525250" cy="5124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32158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412776"/>
            <a:ext cx="11468100" cy="4457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81119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196752"/>
            <a:ext cx="11525250" cy="2647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241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285150"/>
            <a:ext cx="11458575" cy="5514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08368" y="2204864"/>
            <a:ext cx="1706364" cy="6286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20542" y="3140161"/>
            <a:ext cx="3074516" cy="6286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76320" y="4107834"/>
            <a:ext cx="2858492" cy="6286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16280" y="4995172"/>
            <a:ext cx="504056" cy="62865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20336" y="5979758"/>
            <a:ext cx="1274316" cy="628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6487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268760"/>
            <a:ext cx="11458575" cy="5419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63552" y="3140968"/>
            <a:ext cx="9843268" cy="6286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63552" y="5012064"/>
            <a:ext cx="10108006" cy="6286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91544" y="5949280"/>
            <a:ext cx="9915276" cy="628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112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223962"/>
            <a:ext cx="11477625" cy="4410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63552" y="1223962"/>
            <a:ext cx="1152128" cy="6286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47927" y="4077072"/>
            <a:ext cx="293115" cy="6286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72597" y="4149080"/>
            <a:ext cx="299667" cy="6286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24592" y="4130984"/>
            <a:ext cx="410220" cy="628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10966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340768"/>
            <a:ext cx="11477625" cy="5419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4130984"/>
            <a:ext cx="10635356" cy="6286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5085113"/>
            <a:ext cx="10635356" cy="6286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603" y="6050817"/>
            <a:ext cx="10635356" cy="628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81704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268760"/>
            <a:ext cx="11525250" cy="5314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8782" y="1333643"/>
            <a:ext cx="10917858" cy="6286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8" y="2262739"/>
            <a:ext cx="10917858" cy="6286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4108" y="3214528"/>
            <a:ext cx="10917858" cy="6286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3375" y="4961335"/>
            <a:ext cx="11571921" cy="16872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38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5" y="3114675"/>
            <a:ext cx="3905250" cy="628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687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340768"/>
            <a:ext cx="11420475" cy="4886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04048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81412" y="3009900"/>
            <a:ext cx="4829175" cy="838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05485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340768"/>
            <a:ext cx="11582400" cy="5429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67608" y="3933056"/>
            <a:ext cx="853580" cy="628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79964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039475" cy="4933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76113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963275" cy="4886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03320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915650" cy="4914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79536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896600" cy="4562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3512" y="3376414"/>
            <a:ext cx="9649072" cy="6286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4437112"/>
            <a:ext cx="10917858" cy="160359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7858125" cy="5200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31704" y="3630891"/>
            <a:ext cx="3384376" cy="6286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5720" y="5889516"/>
            <a:ext cx="4104456" cy="628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44614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8353425" cy="5162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95600" y="2395180"/>
            <a:ext cx="2431430" cy="6286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76885" y="4653136"/>
            <a:ext cx="2287414" cy="6286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9616" y="5775828"/>
            <a:ext cx="5688632" cy="628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61406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381125"/>
            <a:ext cx="11582400" cy="4095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5520" y="3607741"/>
            <a:ext cx="10111680" cy="6286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46504" y="4725144"/>
            <a:ext cx="5141584" cy="628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13843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268760"/>
            <a:ext cx="11525250" cy="5153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16280" y="5792134"/>
            <a:ext cx="650056" cy="628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43606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991850" cy="2962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2" y="2489168"/>
            <a:ext cx="9983738" cy="6286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3623435"/>
            <a:ext cx="4608512" cy="628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83395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896600" cy="2952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2490338"/>
            <a:ext cx="10013734" cy="6286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3603289"/>
            <a:ext cx="4608512" cy="628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02718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376362"/>
            <a:ext cx="11534775" cy="4105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11824" y="3573016"/>
            <a:ext cx="5167734" cy="6286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72885" y="3581360"/>
            <a:ext cx="1590502" cy="6286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5520" y="4725144"/>
            <a:ext cx="3024336" cy="6286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08761" y="4725144"/>
            <a:ext cx="3373860" cy="628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66245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877550" cy="2724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69973" y="2311597"/>
            <a:ext cx="2503438" cy="6286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32304" y="2311597"/>
            <a:ext cx="2509764" cy="6286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3284984"/>
            <a:ext cx="631230" cy="6286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31704" y="3293330"/>
            <a:ext cx="6470204" cy="628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61903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268760"/>
            <a:ext cx="11506200" cy="5229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4797152"/>
            <a:ext cx="10917858" cy="6286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1242" y="5767981"/>
            <a:ext cx="10917858" cy="628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31795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0963275" cy="2733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2202" y="1432198"/>
            <a:ext cx="10917858" cy="6286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0777" y="2420888"/>
            <a:ext cx="10917858" cy="6286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3409578"/>
            <a:ext cx="1296144" cy="628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14943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412776"/>
            <a:ext cx="11544300" cy="4638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6167" y="3356992"/>
            <a:ext cx="10917858" cy="6286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4339396"/>
            <a:ext cx="10917858" cy="6286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5321800"/>
            <a:ext cx="10917858" cy="628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0877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340768"/>
            <a:ext cx="11515725" cy="4667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4447" y="4293096"/>
            <a:ext cx="10917858" cy="6286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6004" y="5301208"/>
            <a:ext cx="10917858" cy="628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9189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934700" cy="2724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2202" y="1333643"/>
            <a:ext cx="10917858" cy="6286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2311597"/>
            <a:ext cx="10917858" cy="6286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3282426"/>
            <a:ext cx="10917858" cy="628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90789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340768"/>
            <a:ext cx="11553825" cy="5210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05208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0944225" cy="4562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06927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412776"/>
            <a:ext cx="11506200" cy="4629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7092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412776"/>
            <a:ext cx="11487150" cy="4657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09531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412776"/>
            <a:ext cx="11496675" cy="4772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04112" y="2395180"/>
            <a:ext cx="2088232" cy="6286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38101" y="3411639"/>
            <a:ext cx="2736304" cy="6286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20135" y="4419082"/>
            <a:ext cx="4524201" cy="6286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08068" y="5412390"/>
            <a:ext cx="792088" cy="628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12802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340768"/>
            <a:ext cx="11649075" cy="4962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76120" y="1412776"/>
            <a:ext cx="1368152" cy="6286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3511" y="4460262"/>
            <a:ext cx="10235985" cy="6286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1504" y="5517232"/>
            <a:ext cx="1584176" cy="628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15884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029950" cy="2762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2348880"/>
            <a:ext cx="10603532" cy="6286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2" y="3356992"/>
            <a:ext cx="10603532" cy="628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71886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340768"/>
            <a:ext cx="11525250" cy="2876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87295" y="3429000"/>
            <a:ext cx="216024" cy="6286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0" y="3429000"/>
            <a:ext cx="378396" cy="6286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34462" y="3456599"/>
            <a:ext cx="313866" cy="628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32593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340768"/>
            <a:ext cx="11515725" cy="4781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2" y="4365104"/>
            <a:ext cx="10603532" cy="6286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44022" y="5373216"/>
            <a:ext cx="10603532" cy="628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09272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412776"/>
            <a:ext cx="11582400" cy="4600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81100" y="1387401"/>
            <a:ext cx="10603532" cy="6286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81100" y="2420888"/>
            <a:ext cx="10603532" cy="6286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4800" y="4293096"/>
            <a:ext cx="11582400" cy="17456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87767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268760"/>
            <a:ext cx="11630025" cy="2543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283762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963275" cy="4743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66527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0991850" cy="3286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80362" y="3198682"/>
            <a:ext cx="10155112" cy="6286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8958" y="4005064"/>
            <a:ext cx="10947201" cy="628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48733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0563225" cy="2781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87688" y="2348880"/>
            <a:ext cx="1296144" cy="76887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24392" y="2418990"/>
            <a:ext cx="1008112" cy="6286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91743" y="3331572"/>
            <a:ext cx="792089" cy="6286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80376" y="3401053"/>
            <a:ext cx="888031" cy="628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5060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9867900" cy="4772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00056" y="2276872"/>
            <a:ext cx="1514152" cy="6286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20136" y="3291282"/>
            <a:ext cx="2448272" cy="6286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40567" y="4227386"/>
            <a:ext cx="722064" cy="6286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08067" y="5244690"/>
            <a:ext cx="1224137" cy="628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66807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</TotalTime>
  <Words>0</Words>
  <Application>Microsoft Office PowerPoint</Application>
  <PresentationFormat>宽屏</PresentationFormat>
  <Paragraphs>0</Paragraphs>
  <Slides>58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58</vt:i4>
      </vt:variant>
    </vt:vector>
  </HeadingPairs>
  <TitlesOfParts>
    <vt:vector size="6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2025-08-16T16:06:43Z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