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24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139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362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09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2886075"/>
            <a:ext cx="73723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32510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93458"/>
            <a:ext cx="993710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936" y="3415048"/>
            <a:ext cx="993710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735" y="4294968"/>
            <a:ext cx="993710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095" y="5233781"/>
            <a:ext cx="993710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102870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469" y="1700808"/>
            <a:ext cx="993710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312" y="2636912"/>
            <a:ext cx="993710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883" y="3543988"/>
            <a:ext cx="9937104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451064"/>
            <a:ext cx="9937104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392" y="5358140"/>
            <a:ext cx="993710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35367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362" y="1556792"/>
            <a:ext cx="993710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7016"/>
            <a:ext cx="10512904" cy="280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4013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40768"/>
            <a:ext cx="103917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251670"/>
            <a:ext cx="10544175" cy="405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591" y="1340768"/>
            <a:ext cx="1064168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346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15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965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013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060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328526"/>
            <a:ext cx="374441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402" y="4221088"/>
            <a:ext cx="2808312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679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556792"/>
            <a:ext cx="1036320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1470832"/>
            <a:ext cx="7128792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2420888"/>
            <a:ext cx="252028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3686" y="5157192"/>
            <a:ext cx="993710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41082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167" y="1571678"/>
            <a:ext cx="993710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438111"/>
            <a:ext cx="993710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951" y="4371327"/>
            <a:ext cx="993710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4203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346" y="2420888"/>
            <a:ext cx="37455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2297" y="2420888"/>
            <a:ext cx="36004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5846" y="4264630"/>
            <a:ext cx="1224136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188321"/>
            <a:ext cx="415565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870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226152"/>
            <a:ext cx="993710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337" y="2132856"/>
            <a:ext cx="993710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039560"/>
            <a:ext cx="993710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337" y="4019466"/>
            <a:ext cx="9937104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368" y="4926170"/>
            <a:ext cx="9937104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368" y="5843740"/>
            <a:ext cx="993710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1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108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268760"/>
            <a:ext cx="122413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8674"/>
            <a:ext cx="10945216" cy="321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346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37272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34" y="2132856"/>
            <a:ext cx="103632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917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36" y="1363982"/>
            <a:ext cx="10751888" cy="422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584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155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4203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4203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12776"/>
            <a:ext cx="104775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5085184"/>
            <a:ext cx="324036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488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404" y="2564904"/>
            <a:ext cx="10496550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1434299"/>
            <a:ext cx="453650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850" y="4341543"/>
            <a:ext cx="993710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531" y="5302011"/>
            <a:ext cx="993710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7275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206" y="3350434"/>
            <a:ext cx="36004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956" y="3315591"/>
            <a:ext cx="28915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3322600"/>
            <a:ext cx="34761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2108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28" y="2420888"/>
            <a:ext cx="993710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28" y="3343040"/>
            <a:ext cx="993710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28" y="4265192"/>
            <a:ext cx="993710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263" y="5180168"/>
            <a:ext cx="993710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1822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578879"/>
            <a:ext cx="993710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93458"/>
            <a:ext cx="993710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329" y="3408037"/>
            <a:ext cx="993710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329" y="4322616"/>
            <a:ext cx="993710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5367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155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5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10391775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870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48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4013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628800"/>
            <a:ext cx="309634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492896"/>
            <a:ext cx="309634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1702" y="3458939"/>
            <a:ext cx="3096344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5289078"/>
            <a:ext cx="439248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4013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56992"/>
            <a:ext cx="9609212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293096"/>
            <a:ext cx="756084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108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455574"/>
            <a:ext cx="931470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348880"/>
            <a:ext cx="960273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84438"/>
            <a:ext cx="799288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394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6122" y="1412776"/>
            <a:ext cx="331012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85904" y="1412776"/>
            <a:ext cx="288032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</Words>
  <Application>Microsoft Office PowerPoint</Application>
  <PresentationFormat>宽屏</PresentationFormat>
  <Paragraphs>3</Paragraphs>
  <Slides>38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2025-08-17T06:40:57Z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