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6"/>
  </p:notesMasterIdLst>
  <p:handoutMasterIdLst>
    <p:handoutMasterId r:id="rId67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24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  <p:sldId id="386" r:id="rId65"/>
  </p:sldIdLst>
  <p:sldSz cx="12192000" cy="6858000"/>
  <p:notesSz cx="6858000" cy="9144000"/>
  <p:custDataLst>
    <p:tags r:id="rId6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2966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5771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4891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99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2838450"/>
            <a:ext cx="7572375" cy="118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37272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36320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99822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671637"/>
            <a:ext cx="1043940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4584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3632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391775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5445224"/>
            <a:ext cx="9649072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287000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531954"/>
            <a:ext cx="9854952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9801" y="2379524"/>
            <a:ext cx="9854952" cy="7387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3499" y="3416960"/>
            <a:ext cx="9854952" cy="7093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6296" y="4283832"/>
            <a:ext cx="9854952" cy="8359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3499" y="5546643"/>
            <a:ext cx="9854952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315575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264068"/>
            <a:ext cx="9854952" cy="7345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9638" y="5241658"/>
            <a:ext cx="9854952" cy="734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382250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312302"/>
            <a:ext cx="9854952" cy="7345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6714" y="2348880"/>
            <a:ext cx="9854952" cy="734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628800"/>
            <a:ext cx="104298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6981825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492896"/>
            <a:ext cx="9963150" cy="3762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2" y="2406936"/>
            <a:ext cx="9854952" cy="7345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7551" y="3391647"/>
            <a:ext cx="9854952" cy="7345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7551" y="4374083"/>
            <a:ext cx="9854952" cy="73456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7551" y="5392318"/>
            <a:ext cx="9854952" cy="734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334625" cy="4733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089" y="1380615"/>
            <a:ext cx="9854952" cy="7345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348880"/>
            <a:ext cx="9854952" cy="7345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3012" y="3352833"/>
            <a:ext cx="9854952" cy="734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2870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104965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3727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1917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87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448925" cy="1809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429000"/>
            <a:ext cx="1030605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2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4489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96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4965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17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628800"/>
            <a:ext cx="1044892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3441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5537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404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628800"/>
            <a:ext cx="102774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54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344150" cy="2657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366" y="4365104"/>
            <a:ext cx="103632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99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25842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61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628800"/>
            <a:ext cx="102774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33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5156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95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487025" cy="4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306050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5316885"/>
            <a:ext cx="853952" cy="734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759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484784"/>
            <a:ext cx="87915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57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487025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356992"/>
            <a:ext cx="9854952" cy="7345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1497" y="4386097"/>
            <a:ext cx="9854952" cy="734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879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4108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412776"/>
            <a:ext cx="9867900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0" y="1348770"/>
            <a:ext cx="9854952" cy="7345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0396" y="2348880"/>
            <a:ext cx="9854952" cy="7345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7938" y="3308626"/>
            <a:ext cx="9854952" cy="7345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0" y="4333091"/>
            <a:ext cx="9854952" cy="73456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0396" y="5333201"/>
            <a:ext cx="9854952" cy="734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804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429875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4339" y="1398824"/>
            <a:ext cx="9854952" cy="734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172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172700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284984"/>
            <a:ext cx="9854952" cy="7345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322314"/>
            <a:ext cx="10157842" cy="7345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7091" y="5301588"/>
            <a:ext cx="9854952" cy="734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920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10144125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4613" y="1340768"/>
            <a:ext cx="9854952" cy="734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168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628800"/>
            <a:ext cx="105346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227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340768"/>
            <a:ext cx="10258425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2333242"/>
            <a:ext cx="102679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518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4489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286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3441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507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3060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72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2108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928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5441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2679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953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38225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803" y="3212976"/>
            <a:ext cx="1038225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35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556792"/>
            <a:ext cx="103060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828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1049655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35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44892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715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4108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55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5060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984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448925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7378" y="4293096"/>
            <a:ext cx="9854952" cy="734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88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344150" cy="461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8614" y="1347645"/>
            <a:ext cx="9854952" cy="7345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264068"/>
            <a:ext cx="9854952" cy="7345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5510" y="5236582"/>
            <a:ext cx="9854952" cy="734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823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287000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406826"/>
            <a:ext cx="9854952" cy="7345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348880"/>
            <a:ext cx="9854952" cy="7345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334311"/>
            <a:ext cx="9854952" cy="7345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307610"/>
            <a:ext cx="9854952" cy="73456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1903" y="5266395"/>
            <a:ext cx="9854952" cy="734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919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3727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534650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3276" y="1340206"/>
            <a:ext cx="9854952" cy="7345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229200"/>
            <a:ext cx="9854952" cy="734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582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484784"/>
            <a:ext cx="10525125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504" y="1340768"/>
            <a:ext cx="9854952" cy="7345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4501" y="2348880"/>
            <a:ext cx="10190039" cy="7345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1714" y="3336255"/>
            <a:ext cx="9854952" cy="7345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1735" y="4264226"/>
            <a:ext cx="9854952" cy="734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280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525125" cy="461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348880"/>
            <a:ext cx="9854952" cy="7345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9589" y="3340229"/>
            <a:ext cx="9854952" cy="7345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307610"/>
            <a:ext cx="9854952" cy="734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065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628800"/>
            <a:ext cx="10448925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504" y="2420888"/>
            <a:ext cx="9854952" cy="7345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3400534"/>
            <a:ext cx="10263741" cy="7345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4380180"/>
            <a:ext cx="10359008" cy="7345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6443" y="5340144"/>
            <a:ext cx="9854952" cy="734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272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1011555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412776"/>
            <a:ext cx="9854952" cy="7345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261" y="2372047"/>
            <a:ext cx="9854952" cy="734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32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772816"/>
            <a:ext cx="102774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3727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3155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4</Words>
  <Application>Microsoft Office PowerPoint</Application>
  <PresentationFormat>宽屏</PresentationFormat>
  <Paragraphs>4</Paragraphs>
  <Slides>64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6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2025-08-17T07:50:06Z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