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5" r:id="rId3"/>
    <p:sldId id="326" r:id="rId4"/>
    <p:sldId id="327" r:id="rId5"/>
    <p:sldId id="328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476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247900"/>
            <a:ext cx="1133475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655320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810" y="2924944"/>
            <a:ext cx="11801475" cy="3009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344" y="2924944"/>
            <a:ext cx="1368152" cy="352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3518" y="3342478"/>
            <a:ext cx="1190625" cy="352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1785" y="4653136"/>
            <a:ext cx="936104" cy="352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8649" y="4642814"/>
            <a:ext cx="1055543" cy="352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9864" y="4642813"/>
            <a:ext cx="1972680" cy="3524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0117" y="5075715"/>
            <a:ext cx="1055543" cy="3524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2103" y="5069074"/>
            <a:ext cx="1055543" cy="3524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8066" y="5512808"/>
            <a:ext cx="1055543" cy="3457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99675" y="5508492"/>
            <a:ext cx="1055543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562725" cy="1209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780928"/>
            <a:ext cx="11820525" cy="3409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76" y="5780397"/>
            <a:ext cx="1055543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52" y="1628800"/>
            <a:ext cx="11944350" cy="4324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1614286"/>
            <a:ext cx="7920318" cy="352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068309"/>
            <a:ext cx="2880320" cy="352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025" y="2925737"/>
            <a:ext cx="10920077" cy="352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350732"/>
            <a:ext cx="2232248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955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861113"/>
            <a:ext cx="11279510" cy="352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286108"/>
            <a:ext cx="11495534" cy="352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711103"/>
            <a:ext cx="11495534" cy="352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614" y="4162710"/>
            <a:ext cx="10941970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2025-08-17T10:16:40Z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