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2924175"/>
            <a:ext cx="66865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632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20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203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8488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9867900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2569848"/>
            <a:ext cx="800100" cy="6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774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01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632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492896"/>
            <a:ext cx="800100" cy="6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34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87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632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10106025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378855"/>
            <a:ext cx="800100" cy="6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108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348880"/>
            <a:ext cx="8001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536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53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250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12776"/>
            <a:ext cx="800100" cy="74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06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488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0808"/>
            <a:ext cx="87725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67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060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96583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917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800100" cy="6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024062"/>
            <a:ext cx="9963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631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822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733256"/>
            <a:ext cx="800100" cy="6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2025-08-17T05:50:59Z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