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3019425"/>
            <a:ext cx="96012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264" y="1750768"/>
            <a:ext cx="72961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0112" y="2853716"/>
            <a:ext cx="5891728" cy="1992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3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592" y="1401274"/>
            <a:ext cx="66294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5232" y="2620036"/>
            <a:ext cx="4703008" cy="284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94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671637"/>
            <a:ext cx="104775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6571" y="2673021"/>
            <a:ext cx="3791566" cy="2801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02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268" y="746979"/>
            <a:ext cx="10448925" cy="583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0110" y="2649872"/>
            <a:ext cx="9011748" cy="4017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18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821" y="756871"/>
            <a:ext cx="10372725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4404" y="6037385"/>
            <a:ext cx="6134100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7700" y="2899819"/>
            <a:ext cx="438150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24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714" y="975213"/>
            <a:ext cx="98393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46784" y="867372"/>
            <a:ext cx="978917" cy="544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2714" y="3140969"/>
            <a:ext cx="5259046" cy="5166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7260" y="3734501"/>
            <a:ext cx="9314759" cy="953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2592" y="4728511"/>
            <a:ext cx="9478324" cy="1614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25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664" y="1254003"/>
            <a:ext cx="10477500" cy="3857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1063" y="5225195"/>
            <a:ext cx="4324350" cy="504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25288" y="1706955"/>
            <a:ext cx="1725292" cy="573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87192" y="1712034"/>
            <a:ext cx="1725292" cy="573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49924" y="2819029"/>
            <a:ext cx="624056" cy="571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76285" y="2807414"/>
            <a:ext cx="624056" cy="571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72464" y="2841005"/>
            <a:ext cx="624056" cy="571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10900" y="3481540"/>
            <a:ext cx="555456" cy="4831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53644" y="4063064"/>
            <a:ext cx="2746216" cy="53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73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395" y="1344857"/>
            <a:ext cx="522922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7612" y="2422281"/>
            <a:ext cx="453390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2272" y="1309396"/>
            <a:ext cx="5414208" cy="276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53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95425"/>
            <a:ext cx="104775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06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2066925"/>
            <a:ext cx="98107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33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5800725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628800"/>
            <a:ext cx="10391775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95821" y="1557246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7695" y="3436343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419225"/>
            <a:ext cx="99441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6752" y="1380516"/>
            <a:ext cx="8309808" cy="2033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5880" y="3453108"/>
            <a:ext cx="10281240" cy="2033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87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3917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98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981075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9632" y="4215156"/>
            <a:ext cx="10341808" cy="2409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72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90201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1552" y="862356"/>
            <a:ext cx="9305488" cy="1454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5262" y="2384090"/>
            <a:ext cx="9592578" cy="3610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24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504" y="778485"/>
            <a:ext cx="10391775" cy="501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892" y="5898173"/>
            <a:ext cx="2514600" cy="49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46192" y="1969796"/>
            <a:ext cx="862528" cy="844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2272" y="3502089"/>
            <a:ext cx="3433088" cy="460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82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6" y="1495425"/>
            <a:ext cx="615315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916" y="3145449"/>
            <a:ext cx="7610475" cy="2114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9879" y="1001956"/>
            <a:ext cx="3638550" cy="2409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5792" y="1461796"/>
            <a:ext cx="6470848" cy="26834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2052" y="991870"/>
            <a:ext cx="3609975" cy="2476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3712" y="4184676"/>
            <a:ext cx="8116768" cy="1250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60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4489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81472" y="4255796"/>
            <a:ext cx="1035248" cy="6210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51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9839325" cy="561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4095" y="3639502"/>
            <a:ext cx="60388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43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556792"/>
            <a:ext cx="88773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0752" y="1421156"/>
            <a:ext cx="9508688" cy="4105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96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332" y="897548"/>
            <a:ext cx="75342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0112" y="730276"/>
            <a:ext cx="8208208" cy="5589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82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506075" cy="584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0832" y="943636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4895" y="2853299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92863" y="5499553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60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489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7538" y="2327268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40153" y="4569278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78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268" y="742950"/>
            <a:ext cx="10448925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2348" y="3101852"/>
            <a:ext cx="10420350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72547" y="2363362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4785" y="4197682"/>
            <a:ext cx="1543236" cy="5632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72546" y="5082540"/>
            <a:ext cx="655475" cy="512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417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358" y="775188"/>
            <a:ext cx="104775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19596" y="1256152"/>
            <a:ext cx="1600704" cy="534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9352" y="2402220"/>
            <a:ext cx="839208" cy="49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10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188" y="831606"/>
            <a:ext cx="104775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78685" y="1839131"/>
            <a:ext cx="795395" cy="523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4404" y="4176133"/>
            <a:ext cx="2199456" cy="441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3100" y="5782404"/>
            <a:ext cx="3034660" cy="519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50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398" y="694593"/>
            <a:ext cx="9995972" cy="60230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79022" y="6219300"/>
            <a:ext cx="1792978" cy="413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79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270" y="1243013"/>
            <a:ext cx="715327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1847" y="3487249"/>
            <a:ext cx="5334000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54992" y="3514116"/>
            <a:ext cx="6277808" cy="19011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77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70</cp:revision>
  <dcterms:created xsi:type="dcterms:W3CDTF">2015-09-16T06:44:00Z</dcterms:created>
  <dcterms:modified xsi:type="dcterms:W3CDTF">2024-12-17T08:55:33Z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