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52" r:id="rId26"/>
    <p:sldId id="351" r:id="rId27"/>
    <p:sldId id="348" r:id="rId28"/>
    <p:sldId id="347" r:id="rId29"/>
    <p:sldId id="349" r:id="rId30"/>
    <p:sldId id="350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20" y="-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37" y="2967037"/>
            <a:ext cx="633412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052736"/>
            <a:ext cx="74866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25216" y="2634575"/>
            <a:ext cx="8270197" cy="35463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077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8964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64781" y="2692448"/>
            <a:ext cx="1218899" cy="530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97925" y="3356992"/>
            <a:ext cx="1612475" cy="491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3372" y="4554855"/>
            <a:ext cx="5362575" cy="933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60408" y="5528466"/>
            <a:ext cx="2135892" cy="468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827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352550"/>
            <a:ext cx="1037272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25365" y="2605152"/>
            <a:ext cx="7838987" cy="327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56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4489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3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643062"/>
            <a:ext cx="979170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643062"/>
            <a:ext cx="10282232" cy="174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3124" y="3418590"/>
            <a:ext cx="10282232" cy="1740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471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8060" y="712910"/>
            <a:ext cx="10448925" cy="455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4599" y="4540495"/>
            <a:ext cx="3362325" cy="819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2314" y="5420824"/>
            <a:ext cx="9763125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0998" y="5941402"/>
            <a:ext cx="5734050" cy="742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94808" y="2974022"/>
            <a:ext cx="10211112" cy="37010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80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619250"/>
            <a:ext cx="1050607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8968" y="4193222"/>
            <a:ext cx="2123752" cy="9578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114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02982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9528" y="891222"/>
            <a:ext cx="5415592" cy="5611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13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4775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44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3760" y="1402006"/>
            <a:ext cx="9763125" cy="2295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473" y="3806702"/>
            <a:ext cx="9791700" cy="1724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328" y="1317942"/>
            <a:ext cx="10292392" cy="2400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2648" y="3807142"/>
            <a:ext cx="10404152" cy="17198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403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5800725" cy="44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556792"/>
            <a:ext cx="10563225" cy="489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1343" y="2241036"/>
            <a:ext cx="655475" cy="653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1342" y="4149080"/>
            <a:ext cx="655475" cy="653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279" y="1292469"/>
            <a:ext cx="104203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49769" y="3136582"/>
            <a:ext cx="965511" cy="5616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07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1341926"/>
            <a:ext cx="100012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2648" y="1277302"/>
            <a:ext cx="10617512" cy="4534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96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509712"/>
            <a:ext cx="104203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329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36712"/>
            <a:ext cx="41910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22088" y="667702"/>
            <a:ext cx="4623112" cy="12525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1954808"/>
            <a:ext cx="5353744" cy="3643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654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3600" y="1606277"/>
            <a:ext cx="5867400" cy="2962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8256" y="4653136"/>
            <a:ext cx="6867525" cy="1847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93208" y="1470342"/>
            <a:ext cx="7904792" cy="5214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402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1556792"/>
            <a:ext cx="5705475" cy="507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9145" y="1505267"/>
            <a:ext cx="60007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44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443037"/>
            <a:ext cx="1047750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25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3134" y="711950"/>
            <a:ext cx="9734550" cy="598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02569" y="6072822"/>
            <a:ext cx="802952" cy="500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21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1895475"/>
            <a:ext cx="9677400" cy="306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4568" y="2496502"/>
            <a:ext cx="9438952" cy="27765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694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1604962"/>
            <a:ext cx="89344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2728" y="1419542"/>
            <a:ext cx="9367832" cy="4026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51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5537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4006" y="688962"/>
            <a:ext cx="655475" cy="653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64006" y="1988840"/>
            <a:ext cx="655475" cy="653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46854" y="4676655"/>
            <a:ext cx="655475" cy="653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94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7362" y="1328737"/>
            <a:ext cx="86772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4488" y="1175702"/>
            <a:ext cx="9063032" cy="463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217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323975"/>
            <a:ext cx="1044892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5248" y="1495078"/>
            <a:ext cx="655475" cy="653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75248" y="4293096"/>
            <a:ext cx="655475" cy="653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59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841" y="1268760"/>
            <a:ext cx="10448925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553" y="3284984"/>
            <a:ext cx="10477500" cy="3181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54932" y="2541825"/>
            <a:ext cx="655475" cy="653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157192"/>
            <a:ext cx="1053400" cy="501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16280" y="5733256"/>
            <a:ext cx="1340520" cy="57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076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692696"/>
            <a:ext cx="10448925" cy="601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60477" y="1210889"/>
            <a:ext cx="2215383" cy="556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40923" y="4085076"/>
            <a:ext cx="934837" cy="5097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01824" y="6032336"/>
            <a:ext cx="1784896" cy="551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38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4775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6275" y="2565127"/>
            <a:ext cx="2309234" cy="9767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88599" y="4995811"/>
            <a:ext cx="655475" cy="548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312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2252662"/>
            <a:ext cx="10420350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71646" y="3919364"/>
            <a:ext cx="816100" cy="560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41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8760"/>
            <a:ext cx="9886950" cy="541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2335" y="692696"/>
            <a:ext cx="3629025" cy="45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84032" y="2854494"/>
            <a:ext cx="7078003" cy="3847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91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2024-12-16T09:20:32Z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