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1488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362" y="3033712"/>
            <a:ext cx="5629275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420350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2996" y="5040557"/>
            <a:ext cx="5514975" cy="504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90626" y="1879972"/>
            <a:ext cx="993454" cy="538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43832" y="3140080"/>
            <a:ext cx="775608" cy="53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432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69" y="1314450"/>
            <a:ext cx="5248275" cy="422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2250" y="1336430"/>
            <a:ext cx="4533900" cy="3886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6706" y="2509892"/>
            <a:ext cx="1450654" cy="538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808" y="2487548"/>
            <a:ext cx="1653951" cy="5706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72911" y="3143694"/>
            <a:ext cx="1781489" cy="534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29627" y="3169982"/>
            <a:ext cx="1265334" cy="5180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27688" y="4372894"/>
            <a:ext cx="925592" cy="5547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48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352550"/>
            <a:ext cx="1050607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346" y="3210932"/>
            <a:ext cx="10269534" cy="1066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439022"/>
            <a:ext cx="10269534" cy="1066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404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50607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36146" y="200189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5840" y="4013200"/>
            <a:ext cx="576064" cy="423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12784" y="5730408"/>
            <a:ext cx="2493456" cy="8837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742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8901" y="829773"/>
            <a:ext cx="10344150" cy="117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3671" y="2068757"/>
            <a:ext cx="9810750" cy="4162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68706" y="1392292"/>
            <a:ext cx="1267774" cy="466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83628" y="2038276"/>
            <a:ext cx="1556812" cy="483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1" y="4509120"/>
            <a:ext cx="6479789" cy="1822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121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576387"/>
            <a:ext cx="1042035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549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337" y="1704975"/>
            <a:ext cx="983932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157" y="1611053"/>
            <a:ext cx="6512134" cy="1757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8180" y="3474577"/>
            <a:ext cx="5829228" cy="5534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7993" y="4088035"/>
            <a:ext cx="7012157" cy="13404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131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300162"/>
            <a:ext cx="1047750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51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98679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8812" y="1518456"/>
            <a:ext cx="5655608" cy="10974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4855" y="1564089"/>
            <a:ext cx="3724275" cy="3590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28084" y="2810840"/>
            <a:ext cx="5519015" cy="29765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3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303460"/>
            <a:ext cx="10477500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9414" y="5013813"/>
            <a:ext cx="9763125" cy="108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467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5781675" cy="50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556792"/>
            <a:ext cx="10506075" cy="4762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94306" y="148373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94306" y="332544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94306" y="520495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1495425"/>
            <a:ext cx="986790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3668" y="2189787"/>
            <a:ext cx="1087852" cy="439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0454" y="2780928"/>
            <a:ext cx="5247486" cy="488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0454" y="3429000"/>
            <a:ext cx="6954366" cy="1912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645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42035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36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6"/>
            <a:ext cx="9753600" cy="598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89203" y="661929"/>
            <a:ext cx="7773774" cy="26368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12353" y="3416703"/>
            <a:ext cx="9104862" cy="6460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1365" y="4017574"/>
            <a:ext cx="8169567" cy="2637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522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420350" cy="598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6664" y="3528496"/>
            <a:ext cx="1430655" cy="571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16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6921" y="870438"/>
            <a:ext cx="7715250" cy="45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1733" y="1491028"/>
            <a:ext cx="5305425" cy="4895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31328" y="835549"/>
            <a:ext cx="7877947" cy="21622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8885" y="2971717"/>
            <a:ext cx="6935440" cy="3521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33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4203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63360" y="5558020"/>
            <a:ext cx="3080240" cy="53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11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4884" y="669532"/>
            <a:ext cx="9602380" cy="603899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6160" y="4925567"/>
            <a:ext cx="576064" cy="4573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64424" y="6160812"/>
            <a:ext cx="1775800" cy="447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631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981075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5792194"/>
            <a:ext cx="7631360" cy="567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0732" y="1396536"/>
            <a:ext cx="1499267" cy="503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2035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54464" y="518945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56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42035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79317" y="1459669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74998" y="509685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878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1684" y="758336"/>
            <a:ext cx="10448925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2329" y="2720486"/>
            <a:ext cx="9153525" cy="3333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3379" y="201312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719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852" y="813655"/>
            <a:ext cx="1044892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39475" y="325237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082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64704"/>
            <a:ext cx="10563225" cy="569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8189" y="1363417"/>
            <a:ext cx="798811" cy="537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6080" y="5805264"/>
            <a:ext cx="1413520" cy="5345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417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534650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89569" y="761838"/>
            <a:ext cx="690526" cy="5255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2636912"/>
            <a:ext cx="1810798" cy="53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043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764" y="696791"/>
            <a:ext cx="10420350" cy="245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0476" y="3218351"/>
            <a:ext cx="10448925" cy="3076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43826" y="2489572"/>
            <a:ext cx="1298254" cy="5177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09776" y="5630768"/>
            <a:ext cx="4172704" cy="536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230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2024-12-13T09:15:04Z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