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19425"/>
            <a:ext cx="62865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466850"/>
            <a:ext cx="96488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6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56" y="1276350"/>
            <a:ext cx="104203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13" y="3570776"/>
            <a:ext cx="103727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0543" y="2921756"/>
            <a:ext cx="896737" cy="492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7" y="4077072"/>
            <a:ext cx="748104" cy="464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44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77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8943" y="2921756"/>
            <a:ext cx="1904609" cy="540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8608" y="3974584"/>
            <a:ext cx="1904609" cy="540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5663" y="5143500"/>
            <a:ext cx="530977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4756" y="5801836"/>
            <a:ext cx="1578064" cy="408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8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9602" y="2958666"/>
            <a:ext cx="1692978" cy="500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157192"/>
            <a:ext cx="5556056" cy="135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12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775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6143" y="3521196"/>
            <a:ext cx="7541377" cy="1457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6143" y="4978400"/>
            <a:ext cx="5956418" cy="163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8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039" y="1279222"/>
            <a:ext cx="1050607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905" y="5908064"/>
            <a:ext cx="3600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4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77247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2223" y="1367276"/>
            <a:ext cx="8181457" cy="340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2703" y="4821676"/>
            <a:ext cx="4046337" cy="674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9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4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78217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470" y="1014412"/>
            <a:ext cx="96393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052637"/>
            <a:ext cx="98583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83" y="1936236"/>
            <a:ext cx="9024737" cy="1487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423" y="3463032"/>
            <a:ext cx="10287137" cy="1677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47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8102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56792"/>
            <a:ext cx="10420350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4932" y="1543204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4931" y="5157192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4775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359696"/>
            <a:ext cx="94869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76783" y="3976364"/>
            <a:ext cx="912993" cy="431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3768" y="3980868"/>
            <a:ext cx="692737" cy="431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5088" y="5092040"/>
            <a:ext cx="8822412" cy="1163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2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390650"/>
            <a:ext cx="978217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209" y="1685864"/>
            <a:ext cx="42386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6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3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042" y="2575006"/>
            <a:ext cx="50387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9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6488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9633" y="3013067"/>
            <a:ext cx="7397208" cy="58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858" y="3600060"/>
            <a:ext cx="8055245" cy="1573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866" y="5199429"/>
            <a:ext cx="9998382" cy="888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32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77500" cy="5953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5044" y="2951544"/>
            <a:ext cx="51435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0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709737"/>
            <a:ext cx="98679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7556" y="3429756"/>
            <a:ext cx="995444" cy="486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16832"/>
            <a:ext cx="90201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01" y="2484104"/>
            <a:ext cx="9858375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138" y="1797725"/>
            <a:ext cx="9237584" cy="598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791" y="2443624"/>
            <a:ext cx="9177034" cy="1051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226" y="3543520"/>
            <a:ext cx="10636963" cy="1803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05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8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67740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0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1338262"/>
            <a:ext cx="86201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09737"/>
            <a:ext cx="104203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5249" y="218087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65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7631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419" y="5398046"/>
            <a:ext cx="6286500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578" y="6205536"/>
            <a:ext cx="4400550" cy="390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0654" y="640255"/>
            <a:ext cx="9955214" cy="2635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769" y="3242141"/>
            <a:ext cx="10402272" cy="2116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8057" y="5409027"/>
            <a:ext cx="7698151" cy="1420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6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33512"/>
            <a:ext cx="104775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7123" y="2517762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4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04937"/>
            <a:ext cx="105060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5248" y="202446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5247" y="4365104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2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22" y="1953724"/>
            <a:ext cx="104489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198" y="2586404"/>
            <a:ext cx="10077450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2901" y="3708889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7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033" y="2601743"/>
            <a:ext cx="188595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916" y="2593286"/>
            <a:ext cx="4724400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70711" y="248166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8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58388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484784"/>
            <a:ext cx="104775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0690" y="1422889"/>
            <a:ext cx="1114910" cy="487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645024"/>
            <a:ext cx="1142648" cy="520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3352" y="5866224"/>
            <a:ext cx="1142648" cy="520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3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251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023" y="2383276"/>
            <a:ext cx="1292977" cy="461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9" y="4581128"/>
            <a:ext cx="940232" cy="478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8008" y="5701888"/>
            <a:ext cx="940232" cy="478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2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2024-12-17T08:56:46Z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